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468" r:id="rId2"/>
    <p:sldId id="256" r:id="rId3"/>
    <p:sldId id="349" r:id="rId4"/>
    <p:sldId id="464" r:id="rId5"/>
    <p:sldId id="459" r:id="rId6"/>
    <p:sldId id="337" r:id="rId7"/>
    <p:sldId id="457" r:id="rId8"/>
    <p:sldId id="470" r:id="rId9"/>
    <p:sldId id="456" r:id="rId10"/>
    <p:sldId id="313"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3820" autoAdjust="0"/>
  </p:normalViewPr>
  <p:slideViewPr>
    <p:cSldViewPr snapToGrid="0">
      <p:cViewPr varScale="1">
        <p:scale>
          <a:sx n="53" d="100"/>
          <a:sy n="53" d="100"/>
        </p:scale>
        <p:origin x="67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svg"/><Relationship Id="rId1" Type="http://schemas.openxmlformats.org/officeDocument/2006/relationships/image" Target="../media/image18.png"/><Relationship Id="rId6" Type="http://schemas.openxmlformats.org/officeDocument/2006/relationships/image" Target="../media/image17.svg"/><Relationship Id="rId5" Type="http://schemas.openxmlformats.org/officeDocument/2006/relationships/image" Target="../media/image20.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819DC-E16C-4E3C-9968-F4271469576A}" type="doc">
      <dgm:prSet loTypeId="urn:microsoft.com/office/officeart/2005/8/layout/hList7" loCatId="list" qsTypeId="urn:microsoft.com/office/officeart/2005/8/quickstyle/simple1" qsCatId="simple" csTypeId="urn:microsoft.com/office/officeart/2005/8/colors/accent1_2" csCatId="accent1" phldr="1"/>
      <dgm:spPr/>
    </dgm:pt>
    <dgm:pt modelId="{492E7270-9F3F-4A73-8718-509A3A359335}">
      <dgm:prSet phldrT="[Text]"/>
      <dgm:spPr/>
      <dgm:t>
        <a:bodyPr/>
        <a:lstStyle/>
        <a:p>
          <a:r>
            <a:rPr lang="en-US" dirty="0"/>
            <a:t>Individual Advocacy</a:t>
          </a:r>
        </a:p>
      </dgm:t>
    </dgm:pt>
    <dgm:pt modelId="{70D2BDDC-93EB-4C3C-BB7C-E2BCAF735777}" type="parTrans" cxnId="{86F4D4D5-229F-41F6-9029-4F13ABBAF95C}">
      <dgm:prSet/>
      <dgm:spPr/>
      <dgm:t>
        <a:bodyPr/>
        <a:lstStyle/>
        <a:p>
          <a:endParaRPr lang="en-US"/>
        </a:p>
      </dgm:t>
    </dgm:pt>
    <dgm:pt modelId="{07AEED84-6F99-4499-829C-79C69B4F6A38}" type="sibTrans" cxnId="{86F4D4D5-229F-41F6-9029-4F13ABBAF95C}">
      <dgm:prSet/>
      <dgm:spPr/>
      <dgm:t>
        <a:bodyPr/>
        <a:lstStyle/>
        <a:p>
          <a:endParaRPr lang="en-US"/>
        </a:p>
      </dgm:t>
    </dgm:pt>
    <dgm:pt modelId="{E2D4E21B-52D6-4FD8-A9A5-9C7F5B600303}">
      <dgm:prSet phldrT="[Text]"/>
      <dgm:spPr/>
      <dgm:t>
        <a:bodyPr/>
        <a:lstStyle/>
        <a:p>
          <a:r>
            <a:rPr lang="en-US" dirty="0"/>
            <a:t>Engagement</a:t>
          </a:r>
        </a:p>
      </dgm:t>
    </dgm:pt>
    <dgm:pt modelId="{49F772FB-5F67-4274-ACB2-715D12883FBA}" type="parTrans" cxnId="{61E5A5CA-37AB-43E4-BC81-E59921FD3F87}">
      <dgm:prSet/>
      <dgm:spPr/>
      <dgm:t>
        <a:bodyPr/>
        <a:lstStyle/>
        <a:p>
          <a:endParaRPr lang="en-US"/>
        </a:p>
      </dgm:t>
    </dgm:pt>
    <dgm:pt modelId="{32A6155A-EB1B-47DF-8B0B-31A9E604B0E8}" type="sibTrans" cxnId="{61E5A5CA-37AB-43E4-BC81-E59921FD3F87}">
      <dgm:prSet/>
      <dgm:spPr/>
      <dgm:t>
        <a:bodyPr/>
        <a:lstStyle/>
        <a:p>
          <a:endParaRPr lang="en-US"/>
        </a:p>
      </dgm:t>
    </dgm:pt>
    <dgm:pt modelId="{127A5A89-8FEC-4D57-888A-E6BA5A372969}">
      <dgm:prSet phldrT="[Text]"/>
      <dgm:spPr/>
      <dgm:t>
        <a:bodyPr/>
        <a:lstStyle/>
        <a:p>
          <a:r>
            <a:rPr lang="en-US" dirty="0"/>
            <a:t>Systemic Advocacy</a:t>
          </a:r>
        </a:p>
      </dgm:t>
    </dgm:pt>
    <dgm:pt modelId="{72CBA099-034A-45BA-84CA-066BF0D0CD62}" type="parTrans" cxnId="{90D7A403-41FB-4E2D-9B71-8A39B4CC6BB8}">
      <dgm:prSet/>
      <dgm:spPr/>
      <dgm:t>
        <a:bodyPr/>
        <a:lstStyle/>
        <a:p>
          <a:endParaRPr lang="en-US"/>
        </a:p>
      </dgm:t>
    </dgm:pt>
    <dgm:pt modelId="{CD699589-8CCC-4C8F-A3C7-4DA129EECBE8}" type="sibTrans" cxnId="{90D7A403-41FB-4E2D-9B71-8A39B4CC6BB8}">
      <dgm:prSet/>
      <dgm:spPr/>
      <dgm:t>
        <a:bodyPr/>
        <a:lstStyle/>
        <a:p>
          <a:endParaRPr lang="en-US"/>
        </a:p>
      </dgm:t>
    </dgm:pt>
    <dgm:pt modelId="{0E51FCC4-C9C3-482B-91B3-C96CC54D4B0A}" type="pres">
      <dgm:prSet presAssocID="{A00819DC-E16C-4E3C-9968-F4271469576A}" presName="Name0" presStyleCnt="0">
        <dgm:presLayoutVars>
          <dgm:dir/>
          <dgm:resizeHandles val="exact"/>
        </dgm:presLayoutVars>
      </dgm:prSet>
      <dgm:spPr/>
    </dgm:pt>
    <dgm:pt modelId="{964E9BC3-4B58-403D-8F69-FB184D5584BB}" type="pres">
      <dgm:prSet presAssocID="{A00819DC-E16C-4E3C-9968-F4271469576A}" presName="fgShape" presStyleLbl="fgShp" presStyleIdx="0" presStyleCnt="1" custLinFactY="56203" custLinFactNeighborX="-919" custLinFactNeighborY="100000"/>
      <dgm:spPr/>
    </dgm:pt>
    <dgm:pt modelId="{A8F1B6E8-B324-44C2-A21E-F422E5626600}" type="pres">
      <dgm:prSet presAssocID="{A00819DC-E16C-4E3C-9968-F4271469576A}" presName="linComp" presStyleCnt="0"/>
      <dgm:spPr/>
    </dgm:pt>
    <dgm:pt modelId="{97C8A376-495E-4D18-91DE-E1AB3D0CDFB0}" type="pres">
      <dgm:prSet presAssocID="{492E7270-9F3F-4A73-8718-509A3A359335}" presName="compNode" presStyleCnt="0"/>
      <dgm:spPr/>
    </dgm:pt>
    <dgm:pt modelId="{B869DCEA-5A47-447E-84EB-503B11346CC5}" type="pres">
      <dgm:prSet presAssocID="{492E7270-9F3F-4A73-8718-509A3A359335}" presName="bkgdShape" presStyleLbl="node1" presStyleIdx="0" presStyleCnt="3" custLinFactNeighborX="-2125"/>
      <dgm:spPr/>
    </dgm:pt>
    <dgm:pt modelId="{CFF98B2E-32AC-47AF-BE03-9D2331DB72AC}" type="pres">
      <dgm:prSet presAssocID="{492E7270-9F3F-4A73-8718-509A3A359335}" presName="nodeTx" presStyleLbl="node1" presStyleIdx="0" presStyleCnt="3">
        <dgm:presLayoutVars>
          <dgm:bulletEnabled val="1"/>
        </dgm:presLayoutVars>
      </dgm:prSet>
      <dgm:spPr/>
    </dgm:pt>
    <dgm:pt modelId="{4D001E60-4511-4BE7-A9C6-C0F7EC19F766}" type="pres">
      <dgm:prSet presAssocID="{492E7270-9F3F-4A73-8718-509A3A359335}" presName="invisiNode" presStyleLbl="node1" presStyleIdx="0" presStyleCnt="3"/>
      <dgm:spPr/>
    </dgm:pt>
    <dgm:pt modelId="{8BF61C10-5062-4BCB-9116-B3ACDCDDE285}" type="pres">
      <dgm:prSet presAssocID="{492E7270-9F3F-4A73-8718-509A3A35933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A2D85781-6150-4A9A-962B-35F78F789548}" type="pres">
      <dgm:prSet presAssocID="{07AEED84-6F99-4499-829C-79C69B4F6A38}" presName="sibTrans" presStyleLbl="sibTrans2D1" presStyleIdx="0" presStyleCnt="0"/>
      <dgm:spPr/>
    </dgm:pt>
    <dgm:pt modelId="{612DFF4A-8F2C-49BC-84D4-6CF2245B6505}" type="pres">
      <dgm:prSet presAssocID="{E2D4E21B-52D6-4FD8-A9A5-9C7F5B600303}" presName="compNode" presStyleCnt="0"/>
      <dgm:spPr/>
    </dgm:pt>
    <dgm:pt modelId="{803EE134-D2B5-4D99-B6C7-823F638531CE}" type="pres">
      <dgm:prSet presAssocID="{E2D4E21B-52D6-4FD8-A9A5-9C7F5B600303}" presName="bkgdShape" presStyleLbl="node1" presStyleIdx="1" presStyleCnt="3"/>
      <dgm:spPr/>
    </dgm:pt>
    <dgm:pt modelId="{EA576541-5224-43CD-8AF8-D033317398F6}" type="pres">
      <dgm:prSet presAssocID="{E2D4E21B-52D6-4FD8-A9A5-9C7F5B600303}" presName="nodeTx" presStyleLbl="node1" presStyleIdx="1" presStyleCnt="3">
        <dgm:presLayoutVars>
          <dgm:bulletEnabled val="1"/>
        </dgm:presLayoutVars>
      </dgm:prSet>
      <dgm:spPr/>
    </dgm:pt>
    <dgm:pt modelId="{33F5203E-2791-4447-8BD2-D2941438C789}" type="pres">
      <dgm:prSet presAssocID="{E2D4E21B-52D6-4FD8-A9A5-9C7F5B600303}" presName="invisiNode" presStyleLbl="node1" presStyleIdx="1" presStyleCnt="3"/>
      <dgm:spPr/>
    </dgm:pt>
    <dgm:pt modelId="{575D9A26-10C1-4C20-A815-383CFFEF6684}" type="pres">
      <dgm:prSet presAssocID="{E2D4E21B-52D6-4FD8-A9A5-9C7F5B60030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1000" r="-101000"/>
          </a:stretch>
        </a:blipFill>
      </dgm:spPr>
    </dgm:pt>
    <dgm:pt modelId="{ED7B775E-F251-40FD-B7BF-B13CACC1EF4F}" type="pres">
      <dgm:prSet presAssocID="{32A6155A-EB1B-47DF-8B0B-31A9E604B0E8}" presName="sibTrans" presStyleLbl="sibTrans2D1" presStyleIdx="0" presStyleCnt="0"/>
      <dgm:spPr/>
    </dgm:pt>
    <dgm:pt modelId="{1C2065BB-5D17-401E-8A9C-B3E9EE1E1435}" type="pres">
      <dgm:prSet presAssocID="{127A5A89-8FEC-4D57-888A-E6BA5A372969}" presName="compNode" presStyleCnt="0"/>
      <dgm:spPr/>
    </dgm:pt>
    <dgm:pt modelId="{5C69F7C5-1D16-4C2D-B38B-B0F848176737}" type="pres">
      <dgm:prSet presAssocID="{127A5A89-8FEC-4D57-888A-E6BA5A372969}" presName="bkgdShape" presStyleLbl="node1" presStyleIdx="2" presStyleCnt="3" custLinFactNeighborX="1663" custLinFactNeighborY="10314"/>
      <dgm:spPr/>
    </dgm:pt>
    <dgm:pt modelId="{2F8EC16E-F965-417E-B725-51AF12E76B3D}" type="pres">
      <dgm:prSet presAssocID="{127A5A89-8FEC-4D57-888A-E6BA5A372969}" presName="nodeTx" presStyleLbl="node1" presStyleIdx="2" presStyleCnt="3">
        <dgm:presLayoutVars>
          <dgm:bulletEnabled val="1"/>
        </dgm:presLayoutVars>
      </dgm:prSet>
      <dgm:spPr/>
    </dgm:pt>
    <dgm:pt modelId="{4F436342-8C33-477C-B87E-033BD1A33905}" type="pres">
      <dgm:prSet presAssocID="{127A5A89-8FEC-4D57-888A-E6BA5A372969}" presName="invisiNode" presStyleLbl="node1" presStyleIdx="2" presStyleCnt="3"/>
      <dgm:spPr/>
    </dgm:pt>
    <dgm:pt modelId="{E2FF7660-E3E5-4C9B-AC01-5581DFE058BA}" type="pres">
      <dgm:prSet presAssocID="{127A5A89-8FEC-4D57-888A-E6BA5A37296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Lst>
  <dgm:cxnLst>
    <dgm:cxn modelId="{90D7A403-41FB-4E2D-9B71-8A39B4CC6BB8}" srcId="{A00819DC-E16C-4E3C-9968-F4271469576A}" destId="{127A5A89-8FEC-4D57-888A-E6BA5A372969}" srcOrd="2" destOrd="0" parTransId="{72CBA099-034A-45BA-84CA-066BF0D0CD62}" sibTransId="{CD699589-8CCC-4C8F-A3C7-4DA129EECBE8}"/>
    <dgm:cxn modelId="{447DC00B-3F0E-4A3B-988F-E74B7C20B0A0}" type="presOf" srcId="{07AEED84-6F99-4499-829C-79C69B4F6A38}" destId="{A2D85781-6150-4A9A-962B-35F78F789548}" srcOrd="0" destOrd="0" presId="urn:microsoft.com/office/officeart/2005/8/layout/hList7"/>
    <dgm:cxn modelId="{9A710919-963D-425A-9753-6D4CE876651D}" type="presOf" srcId="{492E7270-9F3F-4A73-8718-509A3A359335}" destId="{B869DCEA-5A47-447E-84EB-503B11346CC5}" srcOrd="0" destOrd="0" presId="urn:microsoft.com/office/officeart/2005/8/layout/hList7"/>
    <dgm:cxn modelId="{7531835F-E5C7-45E0-9B30-94CEDC0B4899}" type="presOf" srcId="{492E7270-9F3F-4A73-8718-509A3A359335}" destId="{CFF98B2E-32AC-47AF-BE03-9D2331DB72AC}" srcOrd="1" destOrd="0" presId="urn:microsoft.com/office/officeart/2005/8/layout/hList7"/>
    <dgm:cxn modelId="{1D57A961-F02C-439A-8A9E-87C8AE86B77A}" type="presOf" srcId="{32A6155A-EB1B-47DF-8B0B-31A9E604B0E8}" destId="{ED7B775E-F251-40FD-B7BF-B13CACC1EF4F}" srcOrd="0" destOrd="0" presId="urn:microsoft.com/office/officeart/2005/8/layout/hList7"/>
    <dgm:cxn modelId="{0B6AE899-A495-4403-AA8C-82428A80A7C6}" type="presOf" srcId="{A00819DC-E16C-4E3C-9968-F4271469576A}" destId="{0E51FCC4-C9C3-482B-91B3-C96CC54D4B0A}" srcOrd="0" destOrd="0" presId="urn:microsoft.com/office/officeart/2005/8/layout/hList7"/>
    <dgm:cxn modelId="{C9522BAB-014C-4A80-9AA4-ACA04115AF67}" type="presOf" srcId="{E2D4E21B-52D6-4FD8-A9A5-9C7F5B600303}" destId="{803EE134-D2B5-4D99-B6C7-823F638531CE}" srcOrd="0" destOrd="0" presId="urn:microsoft.com/office/officeart/2005/8/layout/hList7"/>
    <dgm:cxn modelId="{61E5A5CA-37AB-43E4-BC81-E59921FD3F87}" srcId="{A00819DC-E16C-4E3C-9968-F4271469576A}" destId="{E2D4E21B-52D6-4FD8-A9A5-9C7F5B600303}" srcOrd="1" destOrd="0" parTransId="{49F772FB-5F67-4274-ACB2-715D12883FBA}" sibTransId="{32A6155A-EB1B-47DF-8B0B-31A9E604B0E8}"/>
    <dgm:cxn modelId="{86F4D4D5-229F-41F6-9029-4F13ABBAF95C}" srcId="{A00819DC-E16C-4E3C-9968-F4271469576A}" destId="{492E7270-9F3F-4A73-8718-509A3A359335}" srcOrd="0" destOrd="0" parTransId="{70D2BDDC-93EB-4C3C-BB7C-E2BCAF735777}" sibTransId="{07AEED84-6F99-4499-829C-79C69B4F6A38}"/>
    <dgm:cxn modelId="{3BF3D9D8-2A47-4B6D-BACB-837E9F436FB0}" type="presOf" srcId="{127A5A89-8FEC-4D57-888A-E6BA5A372969}" destId="{2F8EC16E-F965-417E-B725-51AF12E76B3D}" srcOrd="1" destOrd="0" presId="urn:microsoft.com/office/officeart/2005/8/layout/hList7"/>
    <dgm:cxn modelId="{0D4D12DE-8222-47E4-91F3-EC6A4C24D627}" type="presOf" srcId="{127A5A89-8FEC-4D57-888A-E6BA5A372969}" destId="{5C69F7C5-1D16-4C2D-B38B-B0F848176737}" srcOrd="0" destOrd="0" presId="urn:microsoft.com/office/officeart/2005/8/layout/hList7"/>
    <dgm:cxn modelId="{849F16E3-8DD8-4A00-AD3D-52EA57D726EE}" type="presOf" srcId="{E2D4E21B-52D6-4FD8-A9A5-9C7F5B600303}" destId="{EA576541-5224-43CD-8AF8-D033317398F6}" srcOrd="1" destOrd="0" presId="urn:microsoft.com/office/officeart/2005/8/layout/hList7"/>
    <dgm:cxn modelId="{FA03A963-580E-42A1-BDAA-6A07E31415B2}" type="presParOf" srcId="{0E51FCC4-C9C3-482B-91B3-C96CC54D4B0A}" destId="{964E9BC3-4B58-403D-8F69-FB184D5584BB}" srcOrd="0" destOrd="0" presId="urn:microsoft.com/office/officeart/2005/8/layout/hList7"/>
    <dgm:cxn modelId="{705A21E6-BCAE-43FD-ABB6-27BF773054CD}" type="presParOf" srcId="{0E51FCC4-C9C3-482B-91B3-C96CC54D4B0A}" destId="{A8F1B6E8-B324-44C2-A21E-F422E5626600}" srcOrd="1" destOrd="0" presId="urn:microsoft.com/office/officeart/2005/8/layout/hList7"/>
    <dgm:cxn modelId="{CA50A8E2-1ECC-447B-AC46-5D032BE0834F}" type="presParOf" srcId="{A8F1B6E8-B324-44C2-A21E-F422E5626600}" destId="{97C8A376-495E-4D18-91DE-E1AB3D0CDFB0}" srcOrd="0" destOrd="0" presId="urn:microsoft.com/office/officeart/2005/8/layout/hList7"/>
    <dgm:cxn modelId="{0198C436-59D2-4677-805A-8BD00CBAE324}" type="presParOf" srcId="{97C8A376-495E-4D18-91DE-E1AB3D0CDFB0}" destId="{B869DCEA-5A47-447E-84EB-503B11346CC5}" srcOrd="0" destOrd="0" presId="urn:microsoft.com/office/officeart/2005/8/layout/hList7"/>
    <dgm:cxn modelId="{95B25649-B2A4-414F-A40F-BA7CF93ED724}" type="presParOf" srcId="{97C8A376-495E-4D18-91DE-E1AB3D0CDFB0}" destId="{CFF98B2E-32AC-47AF-BE03-9D2331DB72AC}" srcOrd="1" destOrd="0" presId="urn:microsoft.com/office/officeart/2005/8/layout/hList7"/>
    <dgm:cxn modelId="{CFA8F3BB-9B3B-4F01-81FD-AFCA1F99904F}" type="presParOf" srcId="{97C8A376-495E-4D18-91DE-E1AB3D0CDFB0}" destId="{4D001E60-4511-4BE7-A9C6-C0F7EC19F766}" srcOrd="2" destOrd="0" presId="urn:microsoft.com/office/officeart/2005/8/layout/hList7"/>
    <dgm:cxn modelId="{D9F085A6-2B4D-431B-9FAD-2D7D948DE0E8}" type="presParOf" srcId="{97C8A376-495E-4D18-91DE-E1AB3D0CDFB0}" destId="{8BF61C10-5062-4BCB-9116-B3ACDCDDE285}" srcOrd="3" destOrd="0" presId="urn:microsoft.com/office/officeart/2005/8/layout/hList7"/>
    <dgm:cxn modelId="{D1AD834B-3E45-42E0-8647-F68C3E868834}" type="presParOf" srcId="{A8F1B6E8-B324-44C2-A21E-F422E5626600}" destId="{A2D85781-6150-4A9A-962B-35F78F789548}" srcOrd="1" destOrd="0" presId="urn:microsoft.com/office/officeart/2005/8/layout/hList7"/>
    <dgm:cxn modelId="{C8500DB7-2EF6-4EDA-A34C-2443F9A6473C}" type="presParOf" srcId="{A8F1B6E8-B324-44C2-A21E-F422E5626600}" destId="{612DFF4A-8F2C-49BC-84D4-6CF2245B6505}" srcOrd="2" destOrd="0" presId="urn:microsoft.com/office/officeart/2005/8/layout/hList7"/>
    <dgm:cxn modelId="{F098BC78-B6D1-49E8-9408-B52A035A513F}" type="presParOf" srcId="{612DFF4A-8F2C-49BC-84D4-6CF2245B6505}" destId="{803EE134-D2B5-4D99-B6C7-823F638531CE}" srcOrd="0" destOrd="0" presId="urn:microsoft.com/office/officeart/2005/8/layout/hList7"/>
    <dgm:cxn modelId="{772E4643-9888-4B23-8ACE-F0F02AE03A15}" type="presParOf" srcId="{612DFF4A-8F2C-49BC-84D4-6CF2245B6505}" destId="{EA576541-5224-43CD-8AF8-D033317398F6}" srcOrd="1" destOrd="0" presId="urn:microsoft.com/office/officeart/2005/8/layout/hList7"/>
    <dgm:cxn modelId="{B6CDA276-0BF7-41C4-8F4C-0F8C75422104}" type="presParOf" srcId="{612DFF4A-8F2C-49BC-84D4-6CF2245B6505}" destId="{33F5203E-2791-4447-8BD2-D2941438C789}" srcOrd="2" destOrd="0" presId="urn:microsoft.com/office/officeart/2005/8/layout/hList7"/>
    <dgm:cxn modelId="{8E98D505-D19F-4CDF-BF24-71BF4656095F}" type="presParOf" srcId="{612DFF4A-8F2C-49BC-84D4-6CF2245B6505}" destId="{575D9A26-10C1-4C20-A815-383CFFEF6684}" srcOrd="3" destOrd="0" presId="urn:microsoft.com/office/officeart/2005/8/layout/hList7"/>
    <dgm:cxn modelId="{BE3914EF-7837-4FE6-AAE5-ADA954C21BEE}" type="presParOf" srcId="{A8F1B6E8-B324-44C2-A21E-F422E5626600}" destId="{ED7B775E-F251-40FD-B7BF-B13CACC1EF4F}" srcOrd="3" destOrd="0" presId="urn:microsoft.com/office/officeart/2005/8/layout/hList7"/>
    <dgm:cxn modelId="{6B999484-C096-4EDD-A7F6-7309A95CAA36}" type="presParOf" srcId="{A8F1B6E8-B324-44C2-A21E-F422E5626600}" destId="{1C2065BB-5D17-401E-8A9C-B3E9EE1E1435}" srcOrd="4" destOrd="0" presId="urn:microsoft.com/office/officeart/2005/8/layout/hList7"/>
    <dgm:cxn modelId="{34038669-4D95-4FF6-B5B9-9ACFCA61692E}" type="presParOf" srcId="{1C2065BB-5D17-401E-8A9C-B3E9EE1E1435}" destId="{5C69F7C5-1D16-4C2D-B38B-B0F848176737}" srcOrd="0" destOrd="0" presId="urn:microsoft.com/office/officeart/2005/8/layout/hList7"/>
    <dgm:cxn modelId="{D81652F9-2832-465A-B01D-E4DB3F693738}" type="presParOf" srcId="{1C2065BB-5D17-401E-8A9C-B3E9EE1E1435}" destId="{2F8EC16E-F965-417E-B725-51AF12E76B3D}" srcOrd="1" destOrd="0" presId="urn:microsoft.com/office/officeart/2005/8/layout/hList7"/>
    <dgm:cxn modelId="{E45E8BFF-BDA9-4654-8FCA-ECADAE14CDE8}" type="presParOf" srcId="{1C2065BB-5D17-401E-8A9C-B3E9EE1E1435}" destId="{4F436342-8C33-477C-B87E-033BD1A33905}" srcOrd="2" destOrd="0" presId="urn:microsoft.com/office/officeart/2005/8/layout/hList7"/>
    <dgm:cxn modelId="{EC43B1ED-43D4-4C6F-8D07-7336E4D12E1B}" type="presParOf" srcId="{1C2065BB-5D17-401E-8A9C-B3E9EE1E1435}" destId="{E2FF7660-E3E5-4C9B-AC01-5581DFE058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C647F-D0B2-4BC2-8E31-3956E57E05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140C27-830D-4BA9-AE80-1E4B51394005}">
      <dgm:prSet/>
      <dgm:spPr/>
      <dgm:t>
        <a:bodyPr/>
        <a:lstStyle/>
        <a:p>
          <a:r>
            <a:rPr lang="en-AU"/>
            <a:t>What’s your name?</a:t>
          </a:r>
          <a:endParaRPr lang="en-US"/>
        </a:p>
      </dgm:t>
    </dgm:pt>
    <dgm:pt modelId="{C4BEDF0E-3490-4406-9F0A-5FE90227CE84}" type="parTrans" cxnId="{9AE7C252-BD8F-46CA-8130-FC094373DD97}">
      <dgm:prSet/>
      <dgm:spPr/>
      <dgm:t>
        <a:bodyPr/>
        <a:lstStyle/>
        <a:p>
          <a:endParaRPr lang="en-US"/>
        </a:p>
      </dgm:t>
    </dgm:pt>
    <dgm:pt modelId="{02882232-D3CD-4565-B266-37C11B72A8E6}" type="sibTrans" cxnId="{9AE7C252-BD8F-46CA-8130-FC094373DD97}">
      <dgm:prSet/>
      <dgm:spPr/>
      <dgm:t>
        <a:bodyPr/>
        <a:lstStyle/>
        <a:p>
          <a:endParaRPr lang="en-US"/>
        </a:p>
      </dgm:t>
    </dgm:pt>
    <dgm:pt modelId="{93002BDA-F873-492D-9A02-62D6DB269780}">
      <dgm:prSet/>
      <dgm:spPr/>
      <dgm:t>
        <a:bodyPr/>
        <a:lstStyle/>
        <a:p>
          <a:r>
            <a:rPr lang="en-AU"/>
            <a:t>What’s your involvement with the health system?</a:t>
          </a:r>
          <a:endParaRPr lang="en-US"/>
        </a:p>
      </dgm:t>
    </dgm:pt>
    <dgm:pt modelId="{7C99B1A5-C164-41E2-9A27-4EC51458DEED}" type="parTrans" cxnId="{CE62FEF8-4EA2-4921-B0D7-A069CA55C2FE}">
      <dgm:prSet/>
      <dgm:spPr/>
      <dgm:t>
        <a:bodyPr/>
        <a:lstStyle/>
        <a:p>
          <a:endParaRPr lang="en-US"/>
        </a:p>
      </dgm:t>
    </dgm:pt>
    <dgm:pt modelId="{4BECBDBF-84A2-4C1A-937F-F2A257F072FB}" type="sibTrans" cxnId="{CE62FEF8-4EA2-4921-B0D7-A069CA55C2FE}">
      <dgm:prSet/>
      <dgm:spPr/>
      <dgm:t>
        <a:bodyPr/>
        <a:lstStyle/>
        <a:p>
          <a:endParaRPr lang="en-US"/>
        </a:p>
      </dgm:t>
    </dgm:pt>
    <dgm:pt modelId="{55D864D0-470F-46A2-BE88-394DE7D4B185}">
      <dgm:prSet/>
      <dgm:spPr/>
      <dgm:t>
        <a:bodyPr/>
        <a:lstStyle/>
        <a:p>
          <a:r>
            <a:rPr lang="en-AU"/>
            <a:t>Please be brief </a:t>
          </a:r>
          <a:r>
            <a:rPr lang="en-AU">
              <a:sym typeface="Wingdings" panose="05000000000000000000" pitchFamily="2" charset="2"/>
            </a:rPr>
            <a:t></a:t>
          </a:r>
          <a:endParaRPr lang="en-US"/>
        </a:p>
      </dgm:t>
    </dgm:pt>
    <dgm:pt modelId="{DD38438A-86DC-45A2-AC72-0C99B3CA8A6D}" type="parTrans" cxnId="{BCC8B2CE-942B-497C-91EF-A87527FE74B2}">
      <dgm:prSet/>
      <dgm:spPr/>
      <dgm:t>
        <a:bodyPr/>
        <a:lstStyle/>
        <a:p>
          <a:endParaRPr lang="en-US"/>
        </a:p>
      </dgm:t>
    </dgm:pt>
    <dgm:pt modelId="{6CD024CD-6B69-4FB2-85CF-46FC909A203B}" type="sibTrans" cxnId="{BCC8B2CE-942B-497C-91EF-A87527FE74B2}">
      <dgm:prSet/>
      <dgm:spPr/>
      <dgm:t>
        <a:bodyPr/>
        <a:lstStyle/>
        <a:p>
          <a:endParaRPr lang="en-US"/>
        </a:p>
      </dgm:t>
    </dgm:pt>
    <dgm:pt modelId="{D15A5543-7502-4F38-9A1F-B16AEA84FDF7}" type="pres">
      <dgm:prSet presAssocID="{184C647F-D0B2-4BC2-8E31-3956E57E0549}" presName="root" presStyleCnt="0">
        <dgm:presLayoutVars>
          <dgm:dir/>
          <dgm:resizeHandles val="exact"/>
        </dgm:presLayoutVars>
      </dgm:prSet>
      <dgm:spPr/>
    </dgm:pt>
    <dgm:pt modelId="{EE9F3EB2-E75A-443B-B188-09393B080BE9}" type="pres">
      <dgm:prSet presAssocID="{0C140C27-830D-4BA9-AE80-1E4B51394005}" presName="compNode" presStyleCnt="0"/>
      <dgm:spPr/>
    </dgm:pt>
    <dgm:pt modelId="{C271C8C7-AB3C-4251-9D6E-90D23C6DBE50}" type="pres">
      <dgm:prSet presAssocID="{0C140C27-830D-4BA9-AE80-1E4B51394005}" presName="bgRect" presStyleLbl="bgShp" presStyleIdx="0" presStyleCnt="3"/>
      <dgm:spPr/>
    </dgm:pt>
    <dgm:pt modelId="{11DE5DD3-3E3C-4DB5-8CF8-81375B400B94}" type="pres">
      <dgm:prSet presAssocID="{0C140C27-830D-4BA9-AE80-1E4B513940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F16DF19-4712-4511-985E-18A72E424854}" type="pres">
      <dgm:prSet presAssocID="{0C140C27-830D-4BA9-AE80-1E4B51394005}" presName="spaceRect" presStyleCnt="0"/>
      <dgm:spPr/>
    </dgm:pt>
    <dgm:pt modelId="{A0372D17-E61A-46A8-BC20-66B2FADCD1F8}" type="pres">
      <dgm:prSet presAssocID="{0C140C27-830D-4BA9-AE80-1E4B51394005}" presName="parTx" presStyleLbl="revTx" presStyleIdx="0" presStyleCnt="3">
        <dgm:presLayoutVars>
          <dgm:chMax val="0"/>
          <dgm:chPref val="0"/>
        </dgm:presLayoutVars>
      </dgm:prSet>
      <dgm:spPr/>
    </dgm:pt>
    <dgm:pt modelId="{B4DF2392-68FE-4C4C-84E9-8FA336DB6430}" type="pres">
      <dgm:prSet presAssocID="{02882232-D3CD-4565-B266-37C11B72A8E6}" presName="sibTrans" presStyleCnt="0"/>
      <dgm:spPr/>
    </dgm:pt>
    <dgm:pt modelId="{20C7E6F3-DA78-4E56-B11D-399E8527B31E}" type="pres">
      <dgm:prSet presAssocID="{93002BDA-F873-492D-9A02-62D6DB269780}" presName="compNode" presStyleCnt="0"/>
      <dgm:spPr/>
    </dgm:pt>
    <dgm:pt modelId="{F97D7077-CA43-40B8-BB7C-02D6F291AB26}" type="pres">
      <dgm:prSet presAssocID="{93002BDA-F873-492D-9A02-62D6DB269780}" presName="bgRect" presStyleLbl="bgShp" presStyleIdx="1" presStyleCnt="3"/>
      <dgm:spPr/>
    </dgm:pt>
    <dgm:pt modelId="{5CA8BD1A-9720-4256-8F2F-2E31C02F6255}" type="pres">
      <dgm:prSet presAssocID="{93002BDA-F873-492D-9A02-62D6DB2697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D600D1FD-17F0-431D-BEC0-556EF53EA56E}" type="pres">
      <dgm:prSet presAssocID="{93002BDA-F873-492D-9A02-62D6DB269780}" presName="spaceRect" presStyleCnt="0"/>
      <dgm:spPr/>
    </dgm:pt>
    <dgm:pt modelId="{9F5B1F52-528A-44B7-826C-00CAEE1205F0}" type="pres">
      <dgm:prSet presAssocID="{93002BDA-F873-492D-9A02-62D6DB269780}" presName="parTx" presStyleLbl="revTx" presStyleIdx="1" presStyleCnt="3">
        <dgm:presLayoutVars>
          <dgm:chMax val="0"/>
          <dgm:chPref val="0"/>
        </dgm:presLayoutVars>
      </dgm:prSet>
      <dgm:spPr/>
    </dgm:pt>
    <dgm:pt modelId="{49716702-A115-46FB-BB21-A4BE173A651B}" type="pres">
      <dgm:prSet presAssocID="{4BECBDBF-84A2-4C1A-937F-F2A257F072FB}" presName="sibTrans" presStyleCnt="0"/>
      <dgm:spPr/>
    </dgm:pt>
    <dgm:pt modelId="{5CD18E6A-C766-44DA-9178-15289D63AD13}" type="pres">
      <dgm:prSet presAssocID="{55D864D0-470F-46A2-BE88-394DE7D4B185}" presName="compNode" presStyleCnt="0"/>
      <dgm:spPr/>
    </dgm:pt>
    <dgm:pt modelId="{9DBF59E0-93D3-42F9-A1E0-F9D9E9CB7297}" type="pres">
      <dgm:prSet presAssocID="{55D864D0-470F-46A2-BE88-394DE7D4B185}" presName="bgRect" presStyleLbl="bgShp" presStyleIdx="2" presStyleCnt="3"/>
      <dgm:spPr/>
    </dgm:pt>
    <dgm:pt modelId="{7D8DFACA-C06A-4B38-AEE4-5AF9143EAA9E}" type="pres">
      <dgm:prSet presAssocID="{55D864D0-470F-46A2-BE88-394DE7D4B1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ggage"/>
        </a:ext>
      </dgm:extLst>
    </dgm:pt>
    <dgm:pt modelId="{DFCCCDE2-AB3D-4EDA-970E-439496CFEBD6}" type="pres">
      <dgm:prSet presAssocID="{55D864D0-470F-46A2-BE88-394DE7D4B185}" presName="spaceRect" presStyleCnt="0"/>
      <dgm:spPr/>
    </dgm:pt>
    <dgm:pt modelId="{706A91A8-9473-4F82-9FFC-161EEBD9B293}" type="pres">
      <dgm:prSet presAssocID="{55D864D0-470F-46A2-BE88-394DE7D4B185}" presName="parTx" presStyleLbl="revTx" presStyleIdx="2" presStyleCnt="3">
        <dgm:presLayoutVars>
          <dgm:chMax val="0"/>
          <dgm:chPref val="0"/>
        </dgm:presLayoutVars>
      </dgm:prSet>
      <dgm:spPr/>
    </dgm:pt>
  </dgm:ptLst>
  <dgm:cxnLst>
    <dgm:cxn modelId="{9AE7C252-BD8F-46CA-8130-FC094373DD97}" srcId="{184C647F-D0B2-4BC2-8E31-3956E57E0549}" destId="{0C140C27-830D-4BA9-AE80-1E4B51394005}" srcOrd="0" destOrd="0" parTransId="{C4BEDF0E-3490-4406-9F0A-5FE90227CE84}" sibTransId="{02882232-D3CD-4565-B266-37C11B72A8E6}"/>
    <dgm:cxn modelId="{4225E658-2D0C-4FFF-9CD3-9BCE48189E5F}" type="presOf" srcId="{0C140C27-830D-4BA9-AE80-1E4B51394005}" destId="{A0372D17-E61A-46A8-BC20-66B2FADCD1F8}" srcOrd="0" destOrd="0" presId="urn:microsoft.com/office/officeart/2018/2/layout/IconVerticalSolidList"/>
    <dgm:cxn modelId="{5BA6B1B8-D03E-4CB9-BBB9-0B4376F8545E}" type="presOf" srcId="{93002BDA-F873-492D-9A02-62D6DB269780}" destId="{9F5B1F52-528A-44B7-826C-00CAEE1205F0}" srcOrd="0" destOrd="0" presId="urn:microsoft.com/office/officeart/2018/2/layout/IconVerticalSolidList"/>
    <dgm:cxn modelId="{6EE414C7-762E-4EFD-95BB-370AA4C1F3A8}" type="presOf" srcId="{184C647F-D0B2-4BC2-8E31-3956E57E0549}" destId="{D15A5543-7502-4F38-9A1F-B16AEA84FDF7}" srcOrd="0" destOrd="0" presId="urn:microsoft.com/office/officeart/2018/2/layout/IconVerticalSolidList"/>
    <dgm:cxn modelId="{BCC8B2CE-942B-497C-91EF-A87527FE74B2}" srcId="{184C647F-D0B2-4BC2-8E31-3956E57E0549}" destId="{55D864D0-470F-46A2-BE88-394DE7D4B185}" srcOrd="2" destOrd="0" parTransId="{DD38438A-86DC-45A2-AC72-0C99B3CA8A6D}" sibTransId="{6CD024CD-6B69-4FB2-85CF-46FC909A203B}"/>
    <dgm:cxn modelId="{C4F6D0EB-9AD4-4FE1-BAFE-C0C30D9C2CF2}" type="presOf" srcId="{55D864D0-470F-46A2-BE88-394DE7D4B185}" destId="{706A91A8-9473-4F82-9FFC-161EEBD9B293}" srcOrd="0" destOrd="0" presId="urn:microsoft.com/office/officeart/2018/2/layout/IconVerticalSolidList"/>
    <dgm:cxn modelId="{CE62FEF8-4EA2-4921-B0D7-A069CA55C2FE}" srcId="{184C647F-D0B2-4BC2-8E31-3956E57E0549}" destId="{93002BDA-F873-492D-9A02-62D6DB269780}" srcOrd="1" destOrd="0" parTransId="{7C99B1A5-C164-41E2-9A27-4EC51458DEED}" sibTransId="{4BECBDBF-84A2-4C1A-937F-F2A257F072FB}"/>
    <dgm:cxn modelId="{1002BFFE-1E22-46F6-9515-7D2A1B31492A}" type="presParOf" srcId="{D15A5543-7502-4F38-9A1F-B16AEA84FDF7}" destId="{EE9F3EB2-E75A-443B-B188-09393B080BE9}" srcOrd="0" destOrd="0" presId="urn:microsoft.com/office/officeart/2018/2/layout/IconVerticalSolidList"/>
    <dgm:cxn modelId="{96DA1C33-67B4-4517-A545-C8989C821146}" type="presParOf" srcId="{EE9F3EB2-E75A-443B-B188-09393B080BE9}" destId="{C271C8C7-AB3C-4251-9D6E-90D23C6DBE50}" srcOrd="0" destOrd="0" presId="urn:microsoft.com/office/officeart/2018/2/layout/IconVerticalSolidList"/>
    <dgm:cxn modelId="{64551A7C-01D1-4EFE-B777-1D2EECD23DC9}" type="presParOf" srcId="{EE9F3EB2-E75A-443B-B188-09393B080BE9}" destId="{11DE5DD3-3E3C-4DB5-8CF8-81375B400B94}" srcOrd="1" destOrd="0" presId="urn:microsoft.com/office/officeart/2018/2/layout/IconVerticalSolidList"/>
    <dgm:cxn modelId="{E4BAD71E-0283-4D0E-A514-AAD34263DCD7}" type="presParOf" srcId="{EE9F3EB2-E75A-443B-B188-09393B080BE9}" destId="{6F16DF19-4712-4511-985E-18A72E424854}" srcOrd="2" destOrd="0" presId="urn:microsoft.com/office/officeart/2018/2/layout/IconVerticalSolidList"/>
    <dgm:cxn modelId="{8A533734-2A49-4722-906A-3DF3A5B1BD70}" type="presParOf" srcId="{EE9F3EB2-E75A-443B-B188-09393B080BE9}" destId="{A0372D17-E61A-46A8-BC20-66B2FADCD1F8}" srcOrd="3" destOrd="0" presId="urn:microsoft.com/office/officeart/2018/2/layout/IconVerticalSolidList"/>
    <dgm:cxn modelId="{2AE67D98-556C-4F44-9B16-3660A42597A3}" type="presParOf" srcId="{D15A5543-7502-4F38-9A1F-B16AEA84FDF7}" destId="{B4DF2392-68FE-4C4C-84E9-8FA336DB6430}" srcOrd="1" destOrd="0" presId="urn:microsoft.com/office/officeart/2018/2/layout/IconVerticalSolidList"/>
    <dgm:cxn modelId="{42DF69A0-D0D4-4BF8-A57A-08359D608D9C}" type="presParOf" srcId="{D15A5543-7502-4F38-9A1F-B16AEA84FDF7}" destId="{20C7E6F3-DA78-4E56-B11D-399E8527B31E}" srcOrd="2" destOrd="0" presId="urn:microsoft.com/office/officeart/2018/2/layout/IconVerticalSolidList"/>
    <dgm:cxn modelId="{CC8C37EC-271A-4B08-8A9E-C6CF70EC3E8F}" type="presParOf" srcId="{20C7E6F3-DA78-4E56-B11D-399E8527B31E}" destId="{F97D7077-CA43-40B8-BB7C-02D6F291AB26}" srcOrd="0" destOrd="0" presId="urn:microsoft.com/office/officeart/2018/2/layout/IconVerticalSolidList"/>
    <dgm:cxn modelId="{9AB1EA95-C91E-43A9-903E-717C6D2064D9}" type="presParOf" srcId="{20C7E6F3-DA78-4E56-B11D-399E8527B31E}" destId="{5CA8BD1A-9720-4256-8F2F-2E31C02F6255}" srcOrd="1" destOrd="0" presId="urn:microsoft.com/office/officeart/2018/2/layout/IconVerticalSolidList"/>
    <dgm:cxn modelId="{E7C2D2D2-B4E0-46E1-95EF-CADFAB2D8717}" type="presParOf" srcId="{20C7E6F3-DA78-4E56-B11D-399E8527B31E}" destId="{D600D1FD-17F0-431D-BEC0-556EF53EA56E}" srcOrd="2" destOrd="0" presId="urn:microsoft.com/office/officeart/2018/2/layout/IconVerticalSolidList"/>
    <dgm:cxn modelId="{8D2E2E2C-DB75-4CC5-AC14-51132BB219D5}" type="presParOf" srcId="{20C7E6F3-DA78-4E56-B11D-399E8527B31E}" destId="{9F5B1F52-528A-44B7-826C-00CAEE1205F0}" srcOrd="3" destOrd="0" presId="urn:microsoft.com/office/officeart/2018/2/layout/IconVerticalSolidList"/>
    <dgm:cxn modelId="{75379E2F-FA4A-48CB-9A64-AE760E966E51}" type="presParOf" srcId="{D15A5543-7502-4F38-9A1F-B16AEA84FDF7}" destId="{49716702-A115-46FB-BB21-A4BE173A651B}" srcOrd="3" destOrd="0" presId="urn:microsoft.com/office/officeart/2018/2/layout/IconVerticalSolidList"/>
    <dgm:cxn modelId="{0C385A12-DAC6-4722-8B86-83A8F68F6BCB}" type="presParOf" srcId="{D15A5543-7502-4F38-9A1F-B16AEA84FDF7}" destId="{5CD18E6A-C766-44DA-9178-15289D63AD13}" srcOrd="4" destOrd="0" presId="urn:microsoft.com/office/officeart/2018/2/layout/IconVerticalSolidList"/>
    <dgm:cxn modelId="{24D45C74-D4E6-4124-AB87-5230253AC654}" type="presParOf" srcId="{5CD18E6A-C766-44DA-9178-15289D63AD13}" destId="{9DBF59E0-93D3-42F9-A1E0-F9D9E9CB7297}" srcOrd="0" destOrd="0" presId="urn:microsoft.com/office/officeart/2018/2/layout/IconVerticalSolidList"/>
    <dgm:cxn modelId="{5D0C989E-C58E-49B6-B829-B8D26A867090}" type="presParOf" srcId="{5CD18E6A-C766-44DA-9178-15289D63AD13}" destId="{7D8DFACA-C06A-4B38-AEE4-5AF9143EAA9E}" srcOrd="1" destOrd="0" presId="urn:microsoft.com/office/officeart/2018/2/layout/IconVerticalSolidList"/>
    <dgm:cxn modelId="{75C07E65-56E1-4A86-AD7E-E11B6B0692CC}" type="presParOf" srcId="{5CD18E6A-C766-44DA-9178-15289D63AD13}" destId="{DFCCCDE2-AB3D-4EDA-970E-439496CFEBD6}" srcOrd="2" destOrd="0" presId="urn:microsoft.com/office/officeart/2018/2/layout/IconVerticalSolidList"/>
    <dgm:cxn modelId="{301B22C0-886B-475E-B8FC-51604C4CB6D4}" type="presParOf" srcId="{5CD18E6A-C766-44DA-9178-15289D63AD13}" destId="{706A91A8-9473-4F82-9FFC-161EEBD9B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EA-5A47-447E-84EB-503B11346CC5}">
      <dsp:nvSpPr>
        <dsp:cNvPr id="0" name=""/>
        <dsp:cNvSpPr/>
      </dsp:nvSpPr>
      <dsp:spPr>
        <a:xfrm>
          <a:off x="0" y="0"/>
          <a:ext cx="3285678" cy="2093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Individual Advocacy</a:t>
          </a:r>
        </a:p>
      </dsp:txBody>
      <dsp:txXfrm>
        <a:off x="0" y="837579"/>
        <a:ext cx="3285678" cy="837579"/>
      </dsp:txXfrm>
    </dsp:sp>
    <dsp:sp modelId="{8BF61C10-5062-4BCB-9116-B3ACDCDDE285}">
      <dsp:nvSpPr>
        <dsp:cNvPr id="0" name=""/>
        <dsp:cNvSpPr/>
      </dsp:nvSpPr>
      <dsp:spPr>
        <a:xfrm>
          <a:off x="1296308" y="125636"/>
          <a:ext cx="697285" cy="6972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EE134-D2B5-4D99-B6C7-823F638531CE}">
      <dsp:nvSpPr>
        <dsp:cNvPr id="0" name=""/>
        <dsp:cNvSpPr/>
      </dsp:nvSpPr>
      <dsp:spPr>
        <a:xfrm>
          <a:off x="3386360" y="0"/>
          <a:ext cx="3285678" cy="2093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Engagement</a:t>
          </a:r>
        </a:p>
      </dsp:txBody>
      <dsp:txXfrm>
        <a:off x="3386360" y="837579"/>
        <a:ext cx="3285678" cy="837579"/>
      </dsp:txXfrm>
    </dsp:sp>
    <dsp:sp modelId="{575D9A26-10C1-4C20-A815-383CFFEF6684}">
      <dsp:nvSpPr>
        <dsp:cNvPr id="0" name=""/>
        <dsp:cNvSpPr/>
      </dsp:nvSpPr>
      <dsp:spPr>
        <a:xfrm>
          <a:off x="4680557" y="125636"/>
          <a:ext cx="697285" cy="6972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1000" r="-10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9F7C5-1D16-4C2D-B38B-B0F848176737}">
      <dsp:nvSpPr>
        <dsp:cNvPr id="0" name=""/>
        <dsp:cNvSpPr/>
      </dsp:nvSpPr>
      <dsp:spPr>
        <a:xfrm>
          <a:off x="6772721" y="0"/>
          <a:ext cx="3285678" cy="2093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Systemic Advocacy</a:t>
          </a:r>
        </a:p>
      </dsp:txBody>
      <dsp:txXfrm>
        <a:off x="6772721" y="837579"/>
        <a:ext cx="3285678" cy="837579"/>
      </dsp:txXfrm>
    </dsp:sp>
    <dsp:sp modelId="{E2FF7660-E3E5-4C9B-AC01-5581DFE058BA}">
      <dsp:nvSpPr>
        <dsp:cNvPr id="0" name=""/>
        <dsp:cNvSpPr/>
      </dsp:nvSpPr>
      <dsp:spPr>
        <a:xfrm>
          <a:off x="8064806" y="125636"/>
          <a:ext cx="697285" cy="6972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E9BC3-4B58-403D-8F69-FB184D5584BB}">
      <dsp:nvSpPr>
        <dsp:cNvPr id="0" name=""/>
        <dsp:cNvSpPr/>
      </dsp:nvSpPr>
      <dsp:spPr>
        <a:xfrm>
          <a:off x="317294" y="1779856"/>
          <a:ext cx="9253728" cy="314092"/>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C8C7-AB3C-4251-9D6E-90D23C6DBE50}">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E5DD3-3E3C-4DB5-8CF8-81375B400B94}">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72D17-E61A-46A8-BC20-66B2FADCD1F8}">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AU" sz="2500" kern="1200"/>
            <a:t>What’s your name?</a:t>
          </a:r>
          <a:endParaRPr lang="en-US" sz="2500" kern="1200"/>
        </a:p>
      </dsp:txBody>
      <dsp:txXfrm>
        <a:off x="1864015" y="689"/>
        <a:ext cx="4933659" cy="1613866"/>
      </dsp:txXfrm>
    </dsp:sp>
    <dsp:sp modelId="{F97D7077-CA43-40B8-BB7C-02D6F291AB26}">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8BD1A-9720-4256-8F2F-2E31C02F6255}">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5B1F52-528A-44B7-826C-00CAEE1205F0}">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AU" sz="2500" kern="1200"/>
            <a:t>What’s your involvement with the health system?</a:t>
          </a:r>
          <a:endParaRPr lang="en-US" sz="2500" kern="1200"/>
        </a:p>
      </dsp:txBody>
      <dsp:txXfrm>
        <a:off x="1864015" y="2018022"/>
        <a:ext cx="4933659" cy="1613866"/>
      </dsp:txXfrm>
    </dsp:sp>
    <dsp:sp modelId="{9DBF59E0-93D3-42F9-A1E0-F9D9E9CB7297}">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DFACA-C06A-4B38-AEE4-5AF9143EAA9E}">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6A91A8-9473-4F82-9FFC-161EEBD9B293}">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AU" sz="2500" kern="1200"/>
            <a:t>Please be brief </a:t>
          </a:r>
          <a:r>
            <a:rPr lang="en-AU" sz="2500" kern="1200">
              <a:sym typeface="Wingdings" panose="05000000000000000000" pitchFamily="2" charset="2"/>
            </a:rPr>
            <a:t></a:t>
          </a:r>
          <a:endParaRPr lang="en-US" sz="2500" kern="1200"/>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B968610-3D8A-43A1-8F8F-DA4BF68F1DB3}" type="datetimeFigureOut">
              <a:rPr lang="en-AU" smtClean="0"/>
              <a:t>29/05/2020</a:t>
            </a:fld>
            <a:endParaRPr lang="en-AU"/>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64BE82A-7D03-4E93-AEF5-042E94AA46B8}" type="slidenum">
              <a:rPr lang="en-AU" smtClean="0"/>
              <a:t>‹#›</a:t>
            </a:fld>
            <a:endParaRPr lang="en-AU"/>
          </a:p>
        </p:txBody>
      </p:sp>
    </p:spTree>
    <p:extLst>
      <p:ext uri="{BB962C8B-B14F-4D97-AF65-F5344CB8AC3E}">
        <p14:creationId xmlns:p14="http://schemas.microsoft.com/office/powerpoint/2010/main" val="38592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DD3BE6-C7E0-48D4-9A60-96CDC1581B18}" type="datetimeFigureOut">
              <a:rPr lang="en-AU" smtClean="0"/>
              <a:t>29/05/2020</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F2D1A4-FBED-4843-A7C9-9CA9CFDA38AD}" type="slidenum">
              <a:rPr lang="en-AU" smtClean="0"/>
              <a:t>‹#›</a:t>
            </a:fld>
            <a:endParaRPr lang="en-AU"/>
          </a:p>
        </p:txBody>
      </p:sp>
    </p:spTree>
    <p:extLst>
      <p:ext uri="{BB962C8B-B14F-4D97-AF65-F5344CB8AC3E}">
        <p14:creationId xmlns:p14="http://schemas.microsoft.com/office/powerpoint/2010/main" val="218326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marvelous?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s/photos/technology?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F2D1A4-FBED-4843-A7C9-9CA9CFDA38AD}" type="slidenum">
              <a:rPr lang="en-AU" smtClean="0"/>
              <a:t>1</a:t>
            </a:fld>
            <a:endParaRPr lang="en-AU"/>
          </a:p>
        </p:txBody>
      </p:sp>
    </p:spTree>
    <p:extLst>
      <p:ext uri="{BB962C8B-B14F-4D97-AF65-F5344CB8AC3E}">
        <p14:creationId xmlns:p14="http://schemas.microsoft.com/office/powerpoint/2010/main" val="381840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CF2D1A4-FBED-4843-A7C9-9CA9CFDA38AD}" type="slidenum">
              <a:rPr lang="en-AU" smtClean="0"/>
              <a:t>2</a:t>
            </a:fld>
            <a:endParaRPr lang="en-AU"/>
          </a:p>
        </p:txBody>
      </p:sp>
    </p:spTree>
    <p:extLst>
      <p:ext uri="{BB962C8B-B14F-4D97-AF65-F5344CB8AC3E}">
        <p14:creationId xmlns:p14="http://schemas.microsoft.com/office/powerpoint/2010/main" val="221831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Photo by </a:t>
            </a:r>
            <a:r>
              <a:rPr lang="en-AU" dirty="0">
                <a:hlinkClick r:id="rId3"/>
              </a:rPr>
              <a:t>Marvin Meyer</a:t>
            </a:r>
            <a:r>
              <a:rPr lang="en-AU" dirty="0"/>
              <a:t> on </a:t>
            </a:r>
            <a:r>
              <a:rPr lang="en-AU" dirty="0" err="1">
                <a:hlinkClick r:id="rId4"/>
              </a:rPr>
              <a:t>Unsplash</a:t>
            </a:r>
            <a:endParaRPr lang="en-AU" dirty="0"/>
          </a:p>
        </p:txBody>
      </p:sp>
      <p:sp>
        <p:nvSpPr>
          <p:cNvPr id="4" name="Slide Number Placeholder 3"/>
          <p:cNvSpPr>
            <a:spLocks noGrp="1"/>
          </p:cNvSpPr>
          <p:nvPr>
            <p:ph type="sldNum" sz="quarter" idx="5"/>
          </p:nvPr>
        </p:nvSpPr>
        <p:spPr/>
        <p:txBody>
          <a:bodyPr/>
          <a:lstStyle/>
          <a:p>
            <a:fld id="{FCF2D1A4-FBED-4843-A7C9-9CA9CFDA38AD}" type="slidenum">
              <a:rPr lang="en-AU" smtClean="0"/>
              <a:t>4</a:t>
            </a:fld>
            <a:endParaRPr lang="en-AU"/>
          </a:p>
        </p:txBody>
      </p:sp>
    </p:spTree>
    <p:extLst>
      <p:ext uri="{BB962C8B-B14F-4D97-AF65-F5344CB8AC3E}">
        <p14:creationId xmlns:p14="http://schemas.microsoft.com/office/powerpoint/2010/main" val="293113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C44873-349E-4566-A4DA-D49484C06FAD}"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BE5C1A-744B-4525-9E55-10069CC951BF}"/>
              </a:ext>
            </a:extLst>
          </p:cNvPr>
          <p:cNvPicPr>
            <a:picLocks noChangeAspect="1"/>
          </p:cNvPicPr>
          <p:nvPr userDrawn="1"/>
        </p:nvPicPr>
        <p:blipFill>
          <a:blip r:embed="rId2"/>
          <a:stretch>
            <a:fillRect/>
          </a:stretch>
        </p:blipFill>
        <p:spPr>
          <a:xfrm>
            <a:off x="484747" y="251023"/>
            <a:ext cx="2481008" cy="7548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3B5A86-A03C-44DD-8138-89175F7504F3}" type="datetime1">
              <a:rPr lang="en-US" smtClean="0"/>
              <a:t>5/29/2020</a:t>
            </a:fld>
            <a:endParaRPr lang="en-US" dirty="0"/>
          </a:p>
        </p:txBody>
      </p:sp>
      <p:sp>
        <p:nvSpPr>
          <p:cNvPr id="6" name="Footer Placeholder 5"/>
          <p:cNvSpPr>
            <a:spLocks noGrp="1"/>
          </p:cNvSpPr>
          <p:nvPr>
            <p:ph type="ftr" sz="quarter" idx="11"/>
          </p:nvPr>
        </p:nvSpPr>
        <p:spPr/>
        <p:txBody>
          <a:bodyPr/>
          <a:lstStyle/>
          <a:p>
            <a:r>
              <a:rPr lang="en-AU"/>
              <a:t>Copyright Health Consumers' Council WA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012B6-FFB4-49FF-9C84-139408BCBAE0}"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7A835-641F-4335-9E4F-25BB75246D84}"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C44873-349E-4566-A4DA-D49484C06FAD}"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F39C7C0-648D-467B-B1C2-CB0B9F1E8054}"/>
              </a:ext>
            </a:extLst>
          </p:cNvPr>
          <p:cNvPicPr>
            <a:picLocks noChangeAspect="1"/>
          </p:cNvPicPr>
          <p:nvPr userDrawn="1"/>
        </p:nvPicPr>
        <p:blipFill>
          <a:blip r:embed="rId2"/>
          <a:stretch>
            <a:fillRect/>
          </a:stretch>
        </p:blipFill>
        <p:spPr>
          <a:xfrm>
            <a:off x="484747" y="251023"/>
            <a:ext cx="2481008" cy="7548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289BB-ED62-4998-AB93-944E1589D45B}"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27322-D3F9-40FF-84E4-2C3983EABB1D}" type="datetime1">
              <a:rPr lang="en-US" smtClean="0"/>
              <a:t>5/29/2020</a:t>
            </a:fld>
            <a:endParaRPr lang="en-US" dirty="0"/>
          </a:p>
        </p:txBody>
      </p:sp>
      <p:sp>
        <p:nvSpPr>
          <p:cNvPr id="5" name="Footer Placeholder 4"/>
          <p:cNvSpPr>
            <a:spLocks noGrp="1"/>
          </p:cNvSpPr>
          <p:nvPr>
            <p:ph type="ftr" sz="quarter" idx="11"/>
          </p:nvPr>
        </p:nvSpPr>
        <p:spPr/>
        <p:txBody>
          <a:bodyPr/>
          <a:lstStyle/>
          <a:p>
            <a:r>
              <a:rPr lang="en-AU"/>
              <a:t>Copyright Health Consumers' Council WA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D106F2-8F65-4E81-8342-4F5D87509D90}"/>
              </a:ext>
            </a:extLst>
          </p:cNvPr>
          <p:cNvPicPr>
            <a:picLocks noChangeAspect="1"/>
          </p:cNvPicPr>
          <p:nvPr userDrawn="1"/>
        </p:nvPicPr>
        <p:blipFill>
          <a:blip r:embed="rId2"/>
          <a:stretch>
            <a:fillRect/>
          </a:stretch>
        </p:blipFill>
        <p:spPr>
          <a:xfrm>
            <a:off x="484747" y="251023"/>
            <a:ext cx="2481008" cy="75483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DEC24-BEC7-4B39-91CF-6760DC2D7A66}" type="datetime1">
              <a:rPr lang="en-US" smtClean="0"/>
              <a:t>5/29/2020</a:t>
            </a:fld>
            <a:endParaRPr lang="en-US" dirty="0"/>
          </a:p>
        </p:txBody>
      </p:sp>
      <p:sp>
        <p:nvSpPr>
          <p:cNvPr id="6" name="Footer Placeholder 5"/>
          <p:cNvSpPr>
            <a:spLocks noGrp="1"/>
          </p:cNvSpPr>
          <p:nvPr>
            <p:ph type="ftr" sz="quarter" idx="11"/>
          </p:nvPr>
        </p:nvSpPr>
        <p:spPr/>
        <p:txBody>
          <a:bodyPr/>
          <a:lstStyle/>
          <a:p>
            <a:r>
              <a:rPr lang="en-AU"/>
              <a:t>Copyright Health Consumers' Council WA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C884DA-FE6B-4900-8091-EAAE308EEDA0}" type="datetime1">
              <a:rPr lang="en-US" smtClean="0"/>
              <a:t>5/29/2020</a:t>
            </a:fld>
            <a:endParaRPr lang="en-US" dirty="0"/>
          </a:p>
        </p:txBody>
      </p:sp>
      <p:sp>
        <p:nvSpPr>
          <p:cNvPr id="8" name="Footer Placeholder 7"/>
          <p:cNvSpPr>
            <a:spLocks noGrp="1"/>
          </p:cNvSpPr>
          <p:nvPr>
            <p:ph type="ftr" sz="quarter" idx="11"/>
          </p:nvPr>
        </p:nvSpPr>
        <p:spPr/>
        <p:txBody>
          <a:bodyPr/>
          <a:lstStyle/>
          <a:p>
            <a:r>
              <a:rPr lang="en-AU"/>
              <a:t>Copyright Health Consumers' Council WA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9F6A8B-AFC2-418A-8DB7-F05A5AC213C2}" type="datetime1">
              <a:rPr lang="en-US" smtClean="0"/>
              <a:t>5/29/2020</a:t>
            </a:fld>
            <a:endParaRPr lang="en-US" dirty="0"/>
          </a:p>
        </p:txBody>
      </p:sp>
      <p:sp>
        <p:nvSpPr>
          <p:cNvPr id="4" name="Footer Placeholder 3"/>
          <p:cNvSpPr>
            <a:spLocks noGrp="1"/>
          </p:cNvSpPr>
          <p:nvPr>
            <p:ph type="ftr" sz="quarter" idx="11"/>
          </p:nvPr>
        </p:nvSpPr>
        <p:spPr/>
        <p:txBody>
          <a:bodyPr/>
          <a:lstStyle/>
          <a:p>
            <a:r>
              <a:rPr lang="en-AU"/>
              <a:t>Copyright Health Consumers' Council WA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B58F50-8F4F-4957-9E12-923FE36A566F}" type="datetime1">
              <a:rPr lang="en-US" smtClean="0"/>
              <a:t>5/29/2020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AU"/>
              <a:t>Copyright Health Consumers' Council WA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722AD6-7BFC-43D6-A385-EBD03DDC0C94}" type="datetime1">
              <a:rPr lang="en-US" smtClean="0"/>
              <a:t>5/29/2020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AU"/>
              <a:t>Copyright Health Consumers' Council WA</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BCA80C-0E06-4C74-B3C6-309CDB2502AF}" type="datetime1">
              <a:rPr lang="en-US" smtClean="0"/>
              <a:t>5/29/2020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AU"/>
              <a:t>Copyright Health Consumers' Council WA</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46C9539-5040-43D9-B93A-0B0F9B321E23}"/>
              </a:ext>
            </a:extLst>
          </p:cNvPr>
          <p:cNvPicPr>
            <a:picLocks noChangeAspect="1"/>
          </p:cNvPicPr>
          <p:nvPr userDrawn="1"/>
        </p:nvPicPr>
        <p:blipFill>
          <a:blip r:embed="rId14"/>
          <a:stretch>
            <a:fillRect/>
          </a:stretch>
        </p:blipFill>
        <p:spPr>
          <a:xfrm>
            <a:off x="484747" y="251023"/>
            <a:ext cx="2481008" cy="75483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49" r:id="rId2"/>
    <p:sldLayoutId id="2147483666"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groups/hccsource/" TargetMode="External"/><Relationship Id="rId3" Type="http://schemas.openxmlformats.org/officeDocument/2006/relationships/hyperlink" Target="http://eepurl.com/cREYkn" TargetMode="External"/><Relationship Id="rId7" Type="http://schemas.openxmlformats.org/officeDocument/2006/relationships/hyperlink" Target="https://www.facebook.com/hconcwa/" TargetMode="External"/><Relationship Id="rId12" Type="http://schemas.openxmlformats.org/officeDocument/2006/relationships/hyperlink" Target="https://www.facebook.com/groups/1238258316345979/" TargetMode="External"/><Relationship Id="rId2" Type="http://schemas.openxmlformats.org/officeDocument/2006/relationships/hyperlink" Target="http://eepurl.com/Adgt1" TargetMode="External"/><Relationship Id="rId1" Type="http://schemas.openxmlformats.org/officeDocument/2006/relationships/slideLayout" Target="../slideLayouts/slideLayout5.xml"/><Relationship Id="rId6" Type="http://schemas.openxmlformats.org/officeDocument/2006/relationships/hyperlink" Target="http://www.carerswa.org.au/" TargetMode="External"/><Relationship Id="rId11" Type="http://schemas.openxmlformats.org/officeDocument/2006/relationships/hyperlink" Target="https://www.facebook.com/groups/2551000611789401" TargetMode="External"/><Relationship Id="rId5" Type="http://schemas.openxmlformats.org/officeDocument/2006/relationships/hyperlink" Target="http://www.comhwa.org.au/" TargetMode="External"/><Relationship Id="rId10" Type="http://schemas.openxmlformats.org/officeDocument/2006/relationships/hyperlink" Target="https://www.facebook.com/groups/WAMaternity/" TargetMode="External"/><Relationship Id="rId4" Type="http://schemas.openxmlformats.org/officeDocument/2006/relationships/hyperlink" Target="http://www.involvingpeopleinresearch.org.au/" TargetMode="External"/><Relationship Id="rId9" Type="http://schemas.openxmlformats.org/officeDocument/2006/relationships/hyperlink" Target="https://www.facebook.com/groups/2481238357842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38589C0-4606-4156-BEC9-696F08B09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rgbClr val="3460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5E750D-F59B-4E8C-B0AC-31F61EA9F0BF}"/>
              </a:ext>
            </a:extLst>
          </p:cNvPr>
          <p:cNvSpPr>
            <a:spLocks noGrp="1"/>
          </p:cNvSpPr>
          <p:nvPr>
            <p:ph type="title"/>
          </p:nvPr>
        </p:nvSpPr>
        <p:spPr>
          <a:xfrm>
            <a:off x="643466" y="640080"/>
            <a:ext cx="3472979" cy="2926080"/>
          </a:xfrm>
        </p:spPr>
        <p:txBody>
          <a:bodyPr vert="horz" lIns="91440" tIns="45720" rIns="91440" bIns="45720" rtlCol="0" anchor="b">
            <a:normAutofit/>
          </a:bodyPr>
          <a:lstStyle/>
          <a:p>
            <a:r>
              <a:rPr lang="en-US" sz="5400" i="1">
                <a:solidFill>
                  <a:srgbClr val="FFFFFF"/>
                </a:solidFill>
              </a:rPr>
              <a:t>Welcome</a:t>
            </a:r>
            <a:endParaRPr lang="en-US" sz="5400" i="1" dirty="0">
              <a:solidFill>
                <a:srgbClr val="FFFFFF"/>
              </a:solidFill>
            </a:endParaRPr>
          </a:p>
        </p:txBody>
      </p:sp>
      <p:sp>
        <p:nvSpPr>
          <p:cNvPr id="5" name="Slide Number Placeholder 4">
            <a:extLst>
              <a:ext uri="{FF2B5EF4-FFF2-40B4-BE49-F238E27FC236}">
                <a16:creationId xmlns:a16="http://schemas.microsoft.com/office/drawing/2014/main" id="{49C96181-6EE8-488F-B71D-FBE919F67D57}"/>
              </a:ext>
            </a:extLst>
          </p:cNvPr>
          <p:cNvSpPr>
            <a:spLocks noGrp="1"/>
          </p:cNvSpPr>
          <p:nvPr>
            <p:ph type="sldNum" sz="quarter" idx="12"/>
          </p:nvPr>
        </p:nvSpPr>
        <p:spPr>
          <a:xfrm>
            <a:off x="643466" y="6459785"/>
            <a:ext cx="744681" cy="365125"/>
          </a:xfrm>
        </p:spPr>
        <p:txBody>
          <a:bodyPr vert="horz" lIns="91440" tIns="45720" rIns="91440" bIns="45720" rtlCol="0" anchor="ctr">
            <a:normAutofit/>
          </a:bodyPr>
          <a:lstStyle/>
          <a:p>
            <a:pPr algn="l" defTabSz="914400">
              <a:spcAft>
                <a:spcPts val="600"/>
              </a:spcAft>
            </a:pPr>
            <a:fld id="{4CE482DC-2269-4F26-9D2A-7E44B1A4CD85}" type="slidenum">
              <a:rPr lang="en-US" smtClean="0"/>
              <a:pPr algn="l" defTabSz="914400">
                <a:spcAft>
                  <a:spcPts val="600"/>
                </a:spcAft>
              </a:pPr>
              <a:t>1</a:t>
            </a:fld>
            <a:endParaRPr lang="en-US"/>
          </a:p>
        </p:txBody>
      </p:sp>
      <p:pic>
        <p:nvPicPr>
          <p:cNvPr id="6" name="Content Placeholder 7">
            <a:extLst>
              <a:ext uri="{FF2B5EF4-FFF2-40B4-BE49-F238E27FC236}">
                <a16:creationId xmlns:a16="http://schemas.microsoft.com/office/drawing/2014/main" id="{E71EB507-05FC-4EB0-A0C1-CC470CE6EC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92" r="8075" b="2"/>
          <a:stretch/>
        </p:blipFill>
        <p:spPr>
          <a:xfrm rot="5400000">
            <a:off x="4986866" y="-347133"/>
            <a:ext cx="6858000" cy="7552266"/>
          </a:xfrm>
          <a:prstGeom prst="rect">
            <a:avLst/>
          </a:prstGeom>
        </p:spPr>
      </p:pic>
      <p:sp>
        <p:nvSpPr>
          <p:cNvPr id="19" name="Rectangle 18">
            <a:extLst>
              <a:ext uri="{FF2B5EF4-FFF2-40B4-BE49-F238E27FC236}">
                <a16:creationId xmlns:a16="http://schemas.microsoft.com/office/drawing/2014/main" id="{278668EE-3D16-4B1B-8CFE-482C22669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rgbClr val="B08C5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picture containing drawing&#10;&#10;Description automatically generated">
            <a:extLst>
              <a:ext uri="{FF2B5EF4-FFF2-40B4-BE49-F238E27FC236}">
                <a16:creationId xmlns:a16="http://schemas.microsoft.com/office/drawing/2014/main" id="{A92D9169-6948-42DB-8CF2-8E9295E665CB}"/>
              </a:ext>
            </a:extLst>
          </p:cNvPr>
          <p:cNvPicPr>
            <a:picLocks noChangeAspect="1"/>
          </p:cNvPicPr>
          <p:nvPr/>
        </p:nvPicPr>
        <p:blipFill>
          <a:blip r:embed="rId4"/>
          <a:stretch>
            <a:fillRect/>
          </a:stretch>
        </p:blipFill>
        <p:spPr>
          <a:xfrm>
            <a:off x="1095053" y="509099"/>
            <a:ext cx="2139781" cy="651201"/>
          </a:xfrm>
          <a:prstGeom prst="rect">
            <a:avLst/>
          </a:prstGeom>
        </p:spPr>
      </p:pic>
      <p:sp>
        <p:nvSpPr>
          <p:cNvPr id="7" name="TextBox 6">
            <a:extLst>
              <a:ext uri="{FF2B5EF4-FFF2-40B4-BE49-F238E27FC236}">
                <a16:creationId xmlns:a16="http://schemas.microsoft.com/office/drawing/2014/main" id="{D5704B54-87AC-4C61-9AEE-9EDFAA013E64}"/>
              </a:ext>
            </a:extLst>
          </p:cNvPr>
          <p:cNvSpPr txBox="1"/>
          <p:nvPr/>
        </p:nvSpPr>
        <p:spPr>
          <a:xfrm>
            <a:off x="643466" y="3632644"/>
            <a:ext cx="3510169" cy="1477328"/>
          </a:xfrm>
          <a:prstGeom prst="rect">
            <a:avLst/>
          </a:prstGeom>
          <a:noFill/>
        </p:spPr>
        <p:txBody>
          <a:bodyPr wrap="square" rtlCol="0">
            <a:spAutoFit/>
          </a:bodyPr>
          <a:lstStyle/>
          <a:p>
            <a:r>
              <a:rPr lang="en-AU" i="1" dirty="0">
                <a:solidFill>
                  <a:schemeClr val="bg1"/>
                </a:solidFill>
              </a:rPr>
              <a:t>Consumer, carer, family and community representative drop-in session</a:t>
            </a:r>
          </a:p>
          <a:p>
            <a:endParaRPr lang="en-AU" i="1" dirty="0">
              <a:solidFill>
                <a:schemeClr val="bg1"/>
              </a:solidFill>
            </a:endParaRPr>
          </a:p>
          <a:p>
            <a:r>
              <a:rPr lang="en-AU" i="1" dirty="0">
                <a:solidFill>
                  <a:schemeClr val="bg1"/>
                </a:solidFill>
              </a:rPr>
              <a:t>Friday 29 May 2020</a:t>
            </a:r>
          </a:p>
        </p:txBody>
      </p:sp>
      <p:pic>
        <p:nvPicPr>
          <p:cNvPr id="4" name="Graphic 3">
            <a:extLst>
              <a:ext uri="{FF2B5EF4-FFF2-40B4-BE49-F238E27FC236}">
                <a16:creationId xmlns:a16="http://schemas.microsoft.com/office/drawing/2014/main" id="{3B599638-3505-44C4-8F8F-4306098015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6975" y="5586901"/>
            <a:ext cx="2343150" cy="762000"/>
          </a:xfrm>
          <a:prstGeom prst="rect">
            <a:avLst/>
          </a:prstGeom>
        </p:spPr>
      </p:pic>
    </p:spTree>
    <p:extLst>
      <p:ext uri="{BB962C8B-B14F-4D97-AF65-F5344CB8AC3E}">
        <p14:creationId xmlns:p14="http://schemas.microsoft.com/office/powerpoint/2010/main" val="16685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Copyright Health Consumers' Council WA</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0" name="TextBox 9"/>
          <p:cNvSpPr txBox="1"/>
          <p:nvPr/>
        </p:nvSpPr>
        <p:spPr>
          <a:xfrm>
            <a:off x="1415463" y="4848809"/>
            <a:ext cx="912091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AU" sz="2400" b="0" i="0" u="none" strike="noStrike" kern="1200" cap="none" spc="0" normalizeH="0" noProof="0" dirty="0">
                <a:ln>
                  <a:noFill/>
                </a:ln>
                <a:solidFill>
                  <a:prstClr val="black"/>
                </a:solidFill>
                <a:effectLst/>
                <a:uLnTx/>
                <a:uFillTx/>
                <a:latin typeface="Calibri" panose="020F0502020204030204" pitchFamily="34" charset="0"/>
                <a:ea typeface="+mn-ea"/>
                <a:cs typeface="+mn-cs"/>
              </a:rPr>
              <a:t>Thank you – we look forward to </a:t>
            </a:r>
            <a:r>
              <a:rPr kumimoji="0" lang="en-AU" sz="2400" b="0" i="0" u="none" strike="noStrike" kern="1200" cap="none" spc="0" normalizeH="0" noProof="0">
                <a:ln>
                  <a:noFill/>
                </a:ln>
                <a:solidFill>
                  <a:prstClr val="black"/>
                </a:solidFill>
                <a:effectLst/>
                <a:uLnTx/>
                <a:uFillTx/>
                <a:latin typeface="Calibri" panose="020F0502020204030204" pitchFamily="34" charset="0"/>
                <a:ea typeface="+mn-ea"/>
                <a:cs typeface="+mn-cs"/>
              </a:rPr>
              <a:t>your feedback</a:t>
            </a:r>
            <a:endParaRPr kumimoji="0" lang="en-AU" sz="2400" b="0" i="0" u="none" strike="noStrike" kern="1200" cap="none" spc="0" normalizeH="0" noProof="0" dirty="0">
              <a:ln>
                <a:noFill/>
              </a:ln>
              <a:solidFill>
                <a:prstClr val="black"/>
              </a:solidFill>
              <a:effectLst/>
              <a:uLnTx/>
              <a:uFillTx/>
              <a:latin typeface="Calibri" panose="020F0502020204030204" pitchFamily="34" charset="0"/>
              <a:ea typeface="+mn-ea"/>
              <a:cs typeface="+mn-cs"/>
            </a:endParaRPr>
          </a:p>
        </p:txBody>
      </p:sp>
      <p:pic>
        <p:nvPicPr>
          <p:cNvPr id="11" name="Picture 10"/>
          <p:cNvPicPr>
            <a:picLocks noChangeAspect="1"/>
          </p:cNvPicPr>
          <p:nvPr/>
        </p:nvPicPr>
        <p:blipFill>
          <a:blip r:embed="rId2"/>
          <a:stretch>
            <a:fillRect/>
          </a:stretch>
        </p:blipFill>
        <p:spPr>
          <a:xfrm>
            <a:off x="3879321" y="1928407"/>
            <a:ext cx="4193201" cy="2920402"/>
          </a:xfrm>
          <a:prstGeom prst="rect">
            <a:avLst/>
          </a:prstGeom>
        </p:spPr>
      </p:pic>
    </p:spTree>
    <p:extLst>
      <p:ext uri="{BB962C8B-B14F-4D97-AF65-F5344CB8AC3E}">
        <p14:creationId xmlns:p14="http://schemas.microsoft.com/office/powerpoint/2010/main" val="92774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274" y="758952"/>
            <a:ext cx="10659292" cy="603504"/>
          </a:xfrm>
        </p:spPr>
        <p:txBody>
          <a:bodyPr>
            <a:noAutofit/>
          </a:bodyPr>
          <a:lstStyle/>
          <a:p>
            <a:pPr algn="ctr"/>
            <a:r>
              <a:rPr lang="en-AU" sz="3200" b="1" dirty="0">
                <a:latin typeface="+mn-lt"/>
              </a:rPr>
              <a:t>Acknowledgement of Country</a:t>
            </a:r>
          </a:p>
        </p:txBody>
      </p:sp>
      <p:sp>
        <p:nvSpPr>
          <p:cNvPr id="5" name="Rectangle 4"/>
          <p:cNvSpPr/>
          <p:nvPr/>
        </p:nvSpPr>
        <p:spPr>
          <a:xfrm>
            <a:off x="1154084" y="4950921"/>
            <a:ext cx="10058399" cy="1200329"/>
          </a:xfrm>
          <a:prstGeom prst="rect">
            <a:avLst/>
          </a:prstGeom>
        </p:spPr>
        <p:txBody>
          <a:bodyPr wrap="square">
            <a:spAutoFit/>
          </a:bodyPr>
          <a:lstStyle/>
          <a:p>
            <a:pPr algn="ctr"/>
            <a:r>
              <a:rPr lang="en-AU" dirty="0"/>
              <a:t>We acknowledge that we are meeting on the traditional country of the </a:t>
            </a:r>
            <a:r>
              <a:rPr lang="en-AU" dirty="0" err="1"/>
              <a:t>Whadjuk</a:t>
            </a:r>
            <a:r>
              <a:rPr lang="en-AU" dirty="0"/>
              <a:t> people of the Noongar Nation and pay respect to Elders past, present and emerging. We acknowledge that they have occupied and cared for this country over countless generations and we celebrate their continuing contribution to the life of this region.</a:t>
            </a:r>
          </a:p>
        </p:txBody>
      </p:sp>
      <p:pic>
        <p:nvPicPr>
          <p:cNvPr id="7" name="Picture 6"/>
          <p:cNvPicPr>
            <a:picLocks noChangeAspect="1"/>
          </p:cNvPicPr>
          <p:nvPr/>
        </p:nvPicPr>
        <p:blipFill>
          <a:blip r:embed="rId3"/>
          <a:stretch>
            <a:fillRect/>
          </a:stretch>
        </p:blipFill>
        <p:spPr>
          <a:xfrm>
            <a:off x="1453896" y="1653238"/>
            <a:ext cx="9525000" cy="2371725"/>
          </a:xfrm>
          <a:prstGeom prst="rect">
            <a:avLst/>
          </a:prstGeom>
        </p:spPr>
      </p:pic>
      <p:sp>
        <p:nvSpPr>
          <p:cNvPr id="8" name="Rectangle 7"/>
          <p:cNvSpPr/>
          <p:nvPr/>
        </p:nvSpPr>
        <p:spPr>
          <a:xfrm>
            <a:off x="1453896" y="4108569"/>
            <a:ext cx="2066591" cy="246221"/>
          </a:xfrm>
          <a:prstGeom prst="rect">
            <a:avLst/>
          </a:prstGeom>
        </p:spPr>
        <p:txBody>
          <a:bodyPr wrap="none">
            <a:spAutoFit/>
          </a:bodyPr>
          <a:lstStyle/>
          <a:p>
            <a:r>
              <a:rPr lang="en-AU" sz="1000" dirty="0"/>
              <a:t>Source:  Snapshots by Narelle Henry</a:t>
            </a:r>
          </a:p>
        </p:txBody>
      </p:sp>
      <p:sp>
        <p:nvSpPr>
          <p:cNvPr id="9" name="Footer Placeholder 8"/>
          <p:cNvSpPr>
            <a:spLocks noGrp="1"/>
          </p:cNvSpPr>
          <p:nvPr>
            <p:ph type="ftr" sz="quarter" idx="11"/>
          </p:nvPr>
        </p:nvSpPr>
        <p:spPr/>
        <p:txBody>
          <a:bodyPr/>
          <a:lstStyle/>
          <a:p>
            <a:r>
              <a:rPr lang="en-AU"/>
              <a:t>Copyright Health Consumers' Council WA</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40263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1F88EA-5B85-4782-9A95-9C738F48E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A9E663-1F8A-406B-B295-B1EF8596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C97561C-9294-4114-A5D6-9CF6CF68A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a:solidFill>
                  <a:srgbClr val="FFFFFF"/>
                </a:solidFill>
              </a:rPr>
              <a:t>Today’s session</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half" idx="1"/>
          </p:nvPr>
        </p:nvSpPr>
        <p:spPr>
          <a:xfrm>
            <a:off x="4742016" y="605896"/>
            <a:ext cx="6413663" cy="5646208"/>
          </a:xfrm>
        </p:spPr>
        <p:txBody>
          <a:bodyPr vert="horz" lIns="0" tIns="45720" rIns="0" bIns="45720" rtlCol="0" anchor="ctr">
            <a:normAutofit/>
          </a:bodyPr>
          <a:lstStyle/>
          <a:p>
            <a:r>
              <a:rPr lang="en-AU" dirty="0"/>
              <a:t>How the session will run</a:t>
            </a:r>
          </a:p>
          <a:p>
            <a:pPr lvl="1"/>
            <a:r>
              <a:rPr lang="en-AU" dirty="0"/>
              <a:t>Brief introductions</a:t>
            </a:r>
          </a:p>
          <a:p>
            <a:pPr lvl="1"/>
            <a:r>
              <a:rPr lang="en-AU" dirty="0"/>
              <a:t>Overview of advanced care planning, palliative care, compassionate communities</a:t>
            </a:r>
          </a:p>
          <a:p>
            <a:pPr lvl="2"/>
            <a:r>
              <a:rPr lang="en-AU" dirty="0"/>
              <a:t>Jemma </a:t>
            </a:r>
            <a:r>
              <a:rPr lang="en-AU" dirty="0" err="1"/>
              <a:t>Gonzelez</a:t>
            </a:r>
            <a:r>
              <a:rPr lang="en-AU" dirty="0"/>
              <a:t> and Robyn Lindner, Choosing Wisely program</a:t>
            </a:r>
          </a:p>
          <a:p>
            <a:pPr lvl="1"/>
            <a:r>
              <a:rPr lang="en-AU" dirty="0"/>
              <a:t>time for questions/discussion</a:t>
            </a:r>
          </a:p>
          <a:p>
            <a:pPr lvl="1"/>
            <a:endParaRPr lang="en-AU" dirty="0"/>
          </a:p>
          <a:p>
            <a:pPr marL="201168" lvl="1" indent="0">
              <a:buNone/>
            </a:pPr>
            <a:r>
              <a:rPr lang="en-AU" dirty="0"/>
              <a:t>Relaxed and informal</a:t>
            </a:r>
          </a:p>
          <a:p>
            <a:pPr marL="201168" lvl="1" indent="0">
              <a:buNone/>
            </a:pPr>
            <a:endParaRPr lang="en-AU" dirty="0"/>
          </a:p>
          <a:p>
            <a:pPr marL="201168" lvl="1" indent="0">
              <a:buNone/>
            </a:pPr>
            <a:r>
              <a:rPr lang="en-AU" dirty="0"/>
              <a:t>This is still a relatively new approach</a:t>
            </a:r>
          </a:p>
          <a:p>
            <a:pPr lvl="1">
              <a:buFont typeface="Arial" panose="020B0604020202020204" pitchFamily="34" charset="0"/>
              <a:buChar char="•"/>
            </a:pPr>
            <a:r>
              <a:rPr lang="en-AU" dirty="0"/>
              <a:t>Let’s learn together</a:t>
            </a:r>
          </a:p>
          <a:p>
            <a:pPr lvl="1">
              <a:buFont typeface="Arial" panose="020B0604020202020204" pitchFamily="34" charset="0"/>
              <a:buChar char="•"/>
            </a:pPr>
            <a:r>
              <a:rPr lang="en-AU" dirty="0"/>
              <a:t>Give us your feedback</a:t>
            </a:r>
          </a:p>
        </p:txBody>
      </p:sp>
      <p:sp>
        <p:nvSpPr>
          <p:cNvPr id="4" name="Footer Placeholder 3"/>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Copyright Health Consumers' Council WA</a:t>
            </a:r>
          </a:p>
        </p:txBody>
      </p:sp>
      <p:sp>
        <p:nvSpPr>
          <p:cNvPr id="5" name="Slide Number Placeholder 4"/>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a:spcAft>
                <a:spcPts val="600"/>
              </a:spcAft>
            </a:pPr>
            <a:fld id="{4CE482DC-2269-4F26-9D2A-7E44B1A4CD85}" type="slidenum">
              <a:rPr lang="en-US">
                <a:solidFill>
                  <a:schemeClr val="tx2"/>
                </a:solidFill>
              </a:rPr>
              <a:pPr>
                <a:spcAft>
                  <a:spcPts val="600"/>
                </a:spcAft>
              </a:pPr>
              <a:t>3</a:t>
            </a:fld>
            <a:endParaRPr lang="en-US">
              <a:solidFill>
                <a:schemeClr val="tx2"/>
              </a:solidFill>
            </a:endParaRPr>
          </a:p>
        </p:txBody>
      </p:sp>
    </p:spTree>
    <p:extLst>
      <p:ext uri="{BB962C8B-B14F-4D97-AF65-F5344CB8AC3E}">
        <p14:creationId xmlns:p14="http://schemas.microsoft.com/office/powerpoint/2010/main" val="161191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laptop, table, computer, office&#10;&#10;Description automatically generated">
            <a:extLst>
              <a:ext uri="{FF2B5EF4-FFF2-40B4-BE49-F238E27FC236}">
                <a16:creationId xmlns:a16="http://schemas.microsoft.com/office/drawing/2014/main" id="{6AEA2B19-AC40-4342-8DB0-403240A98C1C}"/>
              </a:ext>
            </a:extLst>
          </p:cNvPr>
          <p:cNvPicPr>
            <a:picLocks noGrp="1" noChangeAspect="1"/>
          </p:cNvPicPr>
          <p:nvPr>
            <p:ph idx="1"/>
          </p:nvPr>
        </p:nvPicPr>
        <p:blipFill rotWithShape="1">
          <a:blip r:embed="rId3"/>
          <a:srcRect t="11049" b="28556"/>
          <a:stretch/>
        </p:blipFill>
        <p:spPr>
          <a:xfrm>
            <a:off x="-32" y="10"/>
            <a:ext cx="12192031" cy="4915066"/>
          </a:xfrm>
          <a:prstGeom prst="rect">
            <a:avLst/>
          </a:prstGeom>
        </p:spPr>
      </p:pic>
      <p:sp>
        <p:nvSpPr>
          <p:cNvPr id="18" name="Rectangle 17">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3B554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D2CC3A-0C62-4A40-B185-91C297BE583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a:solidFill>
                  <a:srgbClr val="FFFFFF"/>
                </a:solidFill>
              </a:rPr>
              <a:t>Any initial tech issues?</a:t>
            </a:r>
          </a:p>
        </p:txBody>
      </p:sp>
      <p:sp>
        <p:nvSpPr>
          <p:cNvPr id="20" name="Rectangle 19">
            <a:extLst>
              <a:ext uri="{FF2B5EF4-FFF2-40B4-BE49-F238E27FC236}">
                <a16:creationId xmlns:a16="http://schemas.microsoft.com/office/drawing/2014/main" id="{84831CE8-CE7C-49DF-BA32-7884E868A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rgbClr val="E2A2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E842ADE0-D71F-4A04-9009-D97E4332A4F6}"/>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Copyright Health Consumers' Council WA</a:t>
            </a:r>
          </a:p>
        </p:txBody>
      </p:sp>
      <p:sp>
        <p:nvSpPr>
          <p:cNvPr id="5" name="Slide Number Placeholder 4">
            <a:extLst>
              <a:ext uri="{FF2B5EF4-FFF2-40B4-BE49-F238E27FC236}">
                <a16:creationId xmlns:a16="http://schemas.microsoft.com/office/drawing/2014/main" id="{C6EE6D16-CA07-4CBF-9091-D548B71338E0}"/>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CE482DC-2269-4F26-9D2A-7E44B1A4CD85}" type="slidenum">
              <a:rPr lang="en-US" smtClean="0"/>
              <a:pPr defTabSz="914400">
                <a:spcAft>
                  <a:spcPts val="600"/>
                </a:spcAft>
              </a:pPr>
              <a:t>4</a:t>
            </a:fld>
            <a:endParaRPr lang="en-US"/>
          </a:p>
        </p:txBody>
      </p:sp>
    </p:spTree>
    <p:extLst>
      <p:ext uri="{BB962C8B-B14F-4D97-AF65-F5344CB8AC3E}">
        <p14:creationId xmlns:p14="http://schemas.microsoft.com/office/powerpoint/2010/main" val="192359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E9F06-5901-4B59-9801-A9CF52DA7B94}"/>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rgbClr val="66806F"/>
                </a:solidFill>
              </a:rPr>
              <a:t>Etiquette</a:t>
            </a:r>
          </a:p>
        </p:txBody>
      </p:sp>
      <p:pic>
        <p:nvPicPr>
          <p:cNvPr id="7" name="Content Placeholder 6" descr="A screenshot of a cell phone&#10;&#10;Description automatically generated">
            <a:extLst>
              <a:ext uri="{FF2B5EF4-FFF2-40B4-BE49-F238E27FC236}">
                <a16:creationId xmlns:a16="http://schemas.microsoft.com/office/drawing/2014/main" id="{BF779165-22D1-4101-9F25-4200A37E6DD6}"/>
              </a:ext>
            </a:extLst>
          </p:cNvPr>
          <p:cNvPicPr>
            <a:picLocks noGrp="1" noChangeAspect="1"/>
          </p:cNvPicPr>
          <p:nvPr>
            <p:ph idx="1"/>
          </p:nvPr>
        </p:nvPicPr>
        <p:blipFill rotWithShape="1">
          <a:blip r:embed="rId2"/>
          <a:srcRect l="2046" r="2421"/>
          <a:stretch/>
        </p:blipFill>
        <p:spPr>
          <a:xfrm>
            <a:off x="-1" y="10"/>
            <a:ext cx="4635315" cy="6857989"/>
          </a:xfrm>
          <a:prstGeom prst="rect">
            <a:avLst/>
          </a:prstGeom>
        </p:spPr>
      </p:pic>
      <p:cxnSp>
        <p:nvCxnSpPr>
          <p:cNvPr id="20" name="Straight Connector 1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E2794AC-7234-4610-9EBC-3B71294EB343}"/>
              </a:ext>
            </a:extLst>
          </p:cNvPr>
          <p:cNvSpPr>
            <a:spLocks noGrp="1"/>
          </p:cNvSpPr>
          <p:nvPr>
            <p:ph type="ftr" sz="quarter" idx="11"/>
          </p:nvPr>
        </p:nvSpPr>
        <p:spPr>
          <a:xfrm>
            <a:off x="5289753" y="6459785"/>
            <a:ext cx="4635314" cy="365125"/>
          </a:xfrm>
        </p:spPr>
        <p:txBody>
          <a:bodyPr vert="horz" lIns="91440" tIns="45720" rIns="91440" bIns="45720" rtlCol="0" anchor="ctr">
            <a:normAutofit/>
          </a:bodyPr>
          <a:lstStyle/>
          <a:p>
            <a:pPr algn="l" defTabSz="914400">
              <a:spcAft>
                <a:spcPts val="600"/>
              </a:spcAft>
            </a:pPr>
            <a:r>
              <a:rPr lang="en-US" kern="1200" cap="all" baseline="0">
                <a:solidFill>
                  <a:schemeClr val="tx1">
                    <a:lumMod val="75000"/>
                    <a:lumOff val="25000"/>
                  </a:schemeClr>
                </a:solidFill>
                <a:latin typeface="+mn-lt"/>
                <a:ea typeface="+mn-ea"/>
                <a:cs typeface="+mn-cs"/>
              </a:rPr>
              <a:t>Copyright Health Consumers' Council WA</a:t>
            </a:r>
          </a:p>
        </p:txBody>
      </p:sp>
      <p:sp>
        <p:nvSpPr>
          <p:cNvPr id="5" name="Slide Number Placeholder 4">
            <a:extLst>
              <a:ext uri="{FF2B5EF4-FFF2-40B4-BE49-F238E27FC236}">
                <a16:creationId xmlns:a16="http://schemas.microsoft.com/office/drawing/2014/main" id="{2E3ABA13-FAB0-4645-A5EA-ED0FAF04C7B1}"/>
              </a:ext>
            </a:extLst>
          </p:cNvPr>
          <p:cNvSpPr>
            <a:spLocks noGrp="1"/>
          </p:cNvSpPr>
          <p:nvPr>
            <p:ph type="sldNum" sz="quarter" idx="12"/>
          </p:nvPr>
        </p:nvSpPr>
        <p:spPr>
          <a:xfrm>
            <a:off x="10031896" y="6459785"/>
            <a:ext cx="1180587" cy="365125"/>
          </a:xfrm>
        </p:spPr>
        <p:txBody>
          <a:bodyPr vert="horz" lIns="91440" tIns="45720" rIns="91440" bIns="45720" rtlCol="0" anchor="ctr">
            <a:normAutofit/>
          </a:bodyPr>
          <a:lstStyle/>
          <a:p>
            <a:pPr defTabSz="914400">
              <a:spcAft>
                <a:spcPts val="600"/>
              </a:spcAft>
            </a:pPr>
            <a:fld id="{4CE482DC-2269-4F26-9D2A-7E44B1A4CD85}" type="slidenum">
              <a:rPr lang="en-US">
                <a:solidFill>
                  <a:schemeClr val="tx1">
                    <a:lumMod val="75000"/>
                    <a:lumOff val="25000"/>
                  </a:schemeClr>
                </a:solidFill>
              </a:rPr>
              <a:pPr defTabSz="914400">
                <a:spcAft>
                  <a:spcPts val="600"/>
                </a:spcAft>
              </a:pPr>
              <a:t>5</a:t>
            </a:fld>
            <a:endParaRPr lang="en-US">
              <a:solidFill>
                <a:schemeClr val="tx1">
                  <a:lumMod val="75000"/>
                  <a:lumOff val="25000"/>
                </a:schemeClr>
              </a:solidFill>
            </a:endParaRPr>
          </a:p>
        </p:txBody>
      </p:sp>
      <p:sp>
        <p:nvSpPr>
          <p:cNvPr id="3" name="TextBox 2">
            <a:extLst>
              <a:ext uri="{FF2B5EF4-FFF2-40B4-BE49-F238E27FC236}">
                <a16:creationId xmlns:a16="http://schemas.microsoft.com/office/drawing/2014/main" id="{AC14F0AD-6597-42EF-81B6-61ABD4C2B1C1}"/>
              </a:ext>
            </a:extLst>
          </p:cNvPr>
          <p:cNvSpPr txBox="1"/>
          <p:nvPr/>
        </p:nvSpPr>
        <p:spPr>
          <a:xfrm>
            <a:off x="5447071" y="4961467"/>
            <a:ext cx="4069462" cy="369332"/>
          </a:xfrm>
          <a:prstGeom prst="rect">
            <a:avLst/>
          </a:prstGeom>
          <a:noFill/>
        </p:spPr>
        <p:txBody>
          <a:bodyPr wrap="square" rtlCol="0">
            <a:spAutoFit/>
          </a:bodyPr>
          <a:lstStyle/>
          <a:p>
            <a:r>
              <a:rPr lang="en-AU" dirty="0"/>
              <a:t>From Befriend Inc</a:t>
            </a:r>
          </a:p>
        </p:txBody>
      </p:sp>
    </p:spTree>
    <p:extLst>
      <p:ext uri="{BB962C8B-B14F-4D97-AF65-F5344CB8AC3E}">
        <p14:creationId xmlns:p14="http://schemas.microsoft.com/office/powerpoint/2010/main" val="46933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827" y="601500"/>
            <a:ext cx="8596668" cy="910107"/>
          </a:xfrm>
        </p:spPr>
        <p:txBody>
          <a:bodyPr>
            <a:normAutofit/>
          </a:bodyPr>
          <a:lstStyle/>
          <a:p>
            <a:pPr algn="ctr"/>
            <a:r>
              <a:rPr lang="en-AU" sz="3600" b="1" dirty="0"/>
              <a:t>About Health Consumers’ Council</a:t>
            </a:r>
            <a:endParaRPr lang="en-AU" sz="36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5012547"/>
              </p:ext>
            </p:extLst>
          </p:nvPr>
        </p:nvGraphicFramePr>
        <p:xfrm>
          <a:off x="1036320" y="4162551"/>
          <a:ext cx="10058400" cy="209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7C2E468F-4B5E-4C75-BF91-EED267203FB0}"/>
              </a:ext>
            </a:extLst>
          </p:cNvPr>
          <p:cNvSpPr txBox="1">
            <a:spLocks/>
          </p:cNvSpPr>
          <p:nvPr/>
        </p:nvSpPr>
        <p:spPr>
          <a:xfrm>
            <a:off x="1097280" y="1845735"/>
            <a:ext cx="10058400" cy="19826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344488">
              <a:buFont typeface="Calibri" panose="020F0502020204030204" pitchFamily="34" charset="0"/>
              <a:buNone/>
            </a:pPr>
            <a:r>
              <a:rPr lang="en-AU" altLang="en-US" b="1" dirty="0"/>
              <a:t>Our Purpose</a:t>
            </a:r>
            <a:endParaRPr lang="en-AU" altLang="en-US" dirty="0"/>
          </a:p>
          <a:p>
            <a:pPr marL="0" indent="0" defTabSz="344488">
              <a:buFont typeface="Calibri" panose="020F0502020204030204" pitchFamily="34" charset="0"/>
              <a:buNone/>
            </a:pPr>
            <a:r>
              <a:rPr lang="en-AU" sz="1800" dirty="0"/>
              <a:t>To increase the capacity of all people to influence the future direction of  health care and to make informed choices</a:t>
            </a:r>
          </a:p>
          <a:p>
            <a:pPr marL="0" indent="0" defTabSz="344488">
              <a:buFont typeface="Calibri" panose="020F0502020204030204" pitchFamily="34" charset="0"/>
              <a:buNone/>
            </a:pPr>
            <a:r>
              <a:rPr lang="en-AU" altLang="en-US" b="1" dirty="0"/>
              <a:t>Our Vision</a:t>
            </a:r>
          </a:p>
          <a:p>
            <a:pPr marL="0" indent="0" defTabSz="344488">
              <a:buFont typeface="Calibri" panose="020F0502020204030204" pitchFamily="34" charset="0"/>
              <a:buNone/>
            </a:pPr>
            <a:r>
              <a:rPr lang="en-AU" sz="1800" dirty="0"/>
              <a:t>Equitable, person-centred healthcare for all West Australians</a:t>
            </a:r>
          </a:p>
        </p:txBody>
      </p:sp>
    </p:spTree>
    <p:extLst>
      <p:ext uri="{BB962C8B-B14F-4D97-AF65-F5344CB8AC3E}">
        <p14:creationId xmlns:p14="http://schemas.microsoft.com/office/powerpoint/2010/main" val="171436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1BA3A0-A689-40C6-AED3-97F21C77B72D}"/>
              </a:ext>
            </a:extLst>
          </p:cNvPr>
          <p:cNvSpPr>
            <a:spLocks noGrp="1"/>
          </p:cNvSpPr>
          <p:nvPr>
            <p:ph type="title"/>
          </p:nvPr>
        </p:nvSpPr>
        <p:spPr>
          <a:xfrm>
            <a:off x="492370" y="516835"/>
            <a:ext cx="3084844" cy="5772840"/>
          </a:xfrm>
        </p:spPr>
        <p:txBody>
          <a:bodyPr anchor="ctr">
            <a:normAutofit/>
          </a:bodyPr>
          <a:lstStyle/>
          <a:p>
            <a:r>
              <a:rPr lang="en-AU" sz="3600" dirty="0">
                <a:solidFill>
                  <a:srgbClr val="FFFFFF"/>
                </a:solidFill>
              </a:rPr>
              <a:t>Introductions – who’s in the meeting?</a:t>
            </a:r>
          </a:p>
        </p:txBody>
      </p:sp>
      <p:sp>
        <p:nvSpPr>
          <p:cNvPr id="16" name="Rectangle 15">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9A17BD11-34A6-41D3-BAC9-778C3A3ED97A}"/>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AU">
                <a:solidFill>
                  <a:schemeClr val="tx2"/>
                </a:solidFill>
              </a:rPr>
              <a:t>Copyright Health Consumers' Council WA</a:t>
            </a:r>
            <a:endParaRPr lang="en-US">
              <a:solidFill>
                <a:schemeClr val="tx2"/>
              </a:solidFill>
            </a:endParaRPr>
          </a:p>
        </p:txBody>
      </p:sp>
      <p:sp>
        <p:nvSpPr>
          <p:cNvPr id="5" name="Slide Number Placeholder 4">
            <a:extLst>
              <a:ext uri="{FF2B5EF4-FFF2-40B4-BE49-F238E27FC236}">
                <a16:creationId xmlns:a16="http://schemas.microsoft.com/office/drawing/2014/main" id="{BDCC9758-EF72-4316-B98F-4BA47153D91A}"/>
              </a:ext>
            </a:extLst>
          </p:cNvPr>
          <p:cNvSpPr>
            <a:spLocks noGrp="1"/>
          </p:cNvSpPr>
          <p:nvPr>
            <p:ph type="sldNum" sz="quarter" idx="12"/>
          </p:nvPr>
        </p:nvSpPr>
        <p:spPr>
          <a:xfrm>
            <a:off x="10123055" y="6459785"/>
            <a:ext cx="1089428" cy="365125"/>
          </a:xfrm>
        </p:spPr>
        <p:txBody>
          <a:bodyPr>
            <a:normAutofit/>
          </a:bodyPr>
          <a:lstStyle/>
          <a:p>
            <a:pPr>
              <a:spcAft>
                <a:spcPts val="600"/>
              </a:spcAft>
            </a:pPr>
            <a:fld id="{4CE482DC-2269-4F26-9D2A-7E44B1A4CD85}" type="slidenum">
              <a:rPr lang="en-US">
                <a:solidFill>
                  <a:schemeClr val="tx2"/>
                </a:solidFill>
              </a:rPr>
              <a:pPr>
                <a:spcAft>
                  <a:spcPts val="600"/>
                </a:spcAft>
              </a:pPr>
              <a:t>7</a:t>
            </a:fld>
            <a:endParaRPr lang="en-US">
              <a:solidFill>
                <a:schemeClr val="tx2"/>
              </a:solidFill>
            </a:endParaRPr>
          </a:p>
        </p:txBody>
      </p:sp>
      <p:graphicFrame>
        <p:nvGraphicFramePr>
          <p:cNvPr id="7" name="Content Placeholder 2">
            <a:extLst>
              <a:ext uri="{FF2B5EF4-FFF2-40B4-BE49-F238E27FC236}">
                <a16:creationId xmlns:a16="http://schemas.microsoft.com/office/drawing/2014/main" id="{11CCE62B-67DD-48DE-8ABF-4C83B981C922}"/>
              </a:ext>
            </a:extLst>
          </p:cNvPr>
          <p:cNvGraphicFramePr>
            <a:graphicFrameLocks noGrp="1"/>
          </p:cNvGraphicFramePr>
          <p:nvPr>
            <p:ph idx="1"/>
            <p:extLst>
              <p:ext uri="{D42A27DB-BD31-4B8C-83A1-F6EECF244321}">
                <p14:modId xmlns:p14="http://schemas.microsoft.com/office/powerpoint/2010/main" val="101763260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33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CD4A-D6A6-4EB2-B695-840ADBAED9AE}"/>
              </a:ext>
            </a:extLst>
          </p:cNvPr>
          <p:cNvSpPr>
            <a:spLocks noGrp="1"/>
          </p:cNvSpPr>
          <p:nvPr>
            <p:ph type="title"/>
          </p:nvPr>
        </p:nvSpPr>
        <p:spPr/>
        <p:txBody>
          <a:bodyPr/>
          <a:lstStyle/>
          <a:p>
            <a:r>
              <a:rPr lang="en-AU" dirty="0"/>
              <a:t>Next session</a:t>
            </a:r>
          </a:p>
        </p:txBody>
      </p:sp>
      <p:sp>
        <p:nvSpPr>
          <p:cNvPr id="3" name="Content Placeholder 2">
            <a:extLst>
              <a:ext uri="{FF2B5EF4-FFF2-40B4-BE49-F238E27FC236}">
                <a16:creationId xmlns:a16="http://schemas.microsoft.com/office/drawing/2014/main" id="{8E82ABF3-70CD-4A4D-BA30-DC353D7517CD}"/>
              </a:ext>
            </a:extLst>
          </p:cNvPr>
          <p:cNvSpPr>
            <a:spLocks noGrp="1"/>
          </p:cNvSpPr>
          <p:nvPr>
            <p:ph idx="1"/>
          </p:nvPr>
        </p:nvSpPr>
        <p:spPr/>
        <p:txBody>
          <a:bodyPr/>
          <a:lstStyle/>
          <a:p>
            <a:pPr marL="355600" indent="-355600">
              <a:buFont typeface="Arial" panose="020B0604020202020204" pitchFamily="34" charset="0"/>
              <a:buChar char="•"/>
            </a:pPr>
            <a:r>
              <a:rPr lang="en-AU" dirty="0"/>
              <a:t>Friday 12 June</a:t>
            </a:r>
          </a:p>
          <a:p>
            <a:pPr marL="355600" indent="-355600">
              <a:buFont typeface="Arial" panose="020B0604020202020204" pitchFamily="34" charset="0"/>
              <a:buChar char="•"/>
            </a:pPr>
            <a:r>
              <a:rPr lang="en-AU" dirty="0"/>
              <a:t>10am – 11.30am</a:t>
            </a:r>
          </a:p>
          <a:p>
            <a:pPr marL="355600" indent="-355600">
              <a:buFont typeface="Arial" panose="020B0604020202020204" pitchFamily="34" charset="0"/>
              <a:buChar char="•"/>
            </a:pPr>
            <a:r>
              <a:rPr lang="en-AU" dirty="0"/>
              <a:t>Theme – Healthy Weight Action Plan</a:t>
            </a:r>
          </a:p>
        </p:txBody>
      </p:sp>
      <p:sp>
        <p:nvSpPr>
          <p:cNvPr id="4" name="Footer Placeholder 3">
            <a:extLst>
              <a:ext uri="{FF2B5EF4-FFF2-40B4-BE49-F238E27FC236}">
                <a16:creationId xmlns:a16="http://schemas.microsoft.com/office/drawing/2014/main" id="{2E0428E0-96A5-4091-ABEF-5EB559F52233}"/>
              </a:ext>
            </a:extLst>
          </p:cNvPr>
          <p:cNvSpPr>
            <a:spLocks noGrp="1"/>
          </p:cNvSpPr>
          <p:nvPr>
            <p:ph type="ftr" sz="quarter" idx="11"/>
          </p:nvPr>
        </p:nvSpPr>
        <p:spPr/>
        <p:txBody>
          <a:bodyPr/>
          <a:lstStyle/>
          <a:p>
            <a:r>
              <a:rPr lang="en-AU"/>
              <a:t>Copyright Health Consumers' Council WA</a:t>
            </a:r>
            <a:endParaRPr lang="en-US" dirty="0"/>
          </a:p>
        </p:txBody>
      </p:sp>
      <p:sp>
        <p:nvSpPr>
          <p:cNvPr id="5" name="Slide Number Placeholder 4">
            <a:extLst>
              <a:ext uri="{FF2B5EF4-FFF2-40B4-BE49-F238E27FC236}">
                <a16:creationId xmlns:a16="http://schemas.microsoft.com/office/drawing/2014/main" id="{A6C5A130-5883-42B5-8392-280A1F01E97B}"/>
              </a:ext>
            </a:extLst>
          </p:cNvPr>
          <p:cNvSpPr>
            <a:spLocks noGrp="1"/>
          </p:cNvSpPr>
          <p:nvPr>
            <p:ph type="sldNum" sz="quarter" idx="12"/>
          </p:nvPr>
        </p:nvSpPr>
        <p:spPr/>
        <p:txBody>
          <a:bodyPr/>
          <a:lstStyle/>
          <a:p>
            <a:fld id="{4CE482DC-2269-4F26-9D2A-7E44B1A4CD85}" type="slidenum">
              <a:rPr lang="en-US" smtClean="0"/>
              <a:t>8</a:t>
            </a:fld>
            <a:endParaRPr lang="en-US" dirty="0"/>
          </a:p>
        </p:txBody>
      </p:sp>
    </p:spTree>
    <p:extLst>
      <p:ext uri="{BB962C8B-B14F-4D97-AF65-F5344CB8AC3E}">
        <p14:creationId xmlns:p14="http://schemas.microsoft.com/office/powerpoint/2010/main" val="274302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6FB6-CE93-4161-86CB-64F8A5CB43C8}"/>
              </a:ext>
            </a:extLst>
          </p:cNvPr>
          <p:cNvSpPr>
            <a:spLocks noGrp="1"/>
          </p:cNvSpPr>
          <p:nvPr>
            <p:ph type="title"/>
          </p:nvPr>
        </p:nvSpPr>
        <p:spPr/>
        <p:txBody>
          <a:bodyPr>
            <a:normAutofit/>
          </a:bodyPr>
          <a:lstStyle/>
          <a:p>
            <a:r>
              <a:rPr lang="en-AU" sz="3600" b="1" dirty="0"/>
              <a:t>Staying in touch with other consumers and with HCC</a:t>
            </a:r>
          </a:p>
        </p:txBody>
      </p:sp>
      <p:sp>
        <p:nvSpPr>
          <p:cNvPr id="8" name="Content Placeholder 7">
            <a:extLst>
              <a:ext uri="{FF2B5EF4-FFF2-40B4-BE49-F238E27FC236}">
                <a16:creationId xmlns:a16="http://schemas.microsoft.com/office/drawing/2014/main" id="{6DAD9491-4119-48EF-8A3B-5F5F472A3144}"/>
              </a:ext>
            </a:extLst>
          </p:cNvPr>
          <p:cNvSpPr>
            <a:spLocks noGrp="1"/>
          </p:cNvSpPr>
          <p:nvPr>
            <p:ph sz="half" idx="1"/>
          </p:nvPr>
        </p:nvSpPr>
        <p:spPr>
          <a:xfrm>
            <a:off x="1097280" y="1845734"/>
            <a:ext cx="5120640" cy="4487333"/>
          </a:xfrm>
        </p:spPr>
        <p:txBody>
          <a:bodyPr>
            <a:normAutofit fontScale="85000" lnSpcReduction="10000"/>
          </a:bodyPr>
          <a:lstStyle/>
          <a:p>
            <a:pPr marL="363538" indent="-363538">
              <a:buFont typeface="Arial" panose="020B0604020202020204" pitchFamily="34" charset="0"/>
              <a:buChar char="•"/>
            </a:pPr>
            <a:r>
              <a:rPr lang="en-AU" dirty="0"/>
              <a:t>HCC monthly e-news and Quarterly Health Matters. Sign up at: </a:t>
            </a:r>
            <a:r>
              <a:rPr lang="en-AU" dirty="0">
                <a:hlinkClick r:id="rId2"/>
              </a:rPr>
              <a:t>http://eepurl.com/Adgt1</a:t>
            </a:r>
            <a:r>
              <a:rPr lang="en-AU" dirty="0"/>
              <a:t> </a:t>
            </a:r>
          </a:p>
          <a:p>
            <a:pPr marL="363538" indent="-363538">
              <a:buFont typeface="Arial" panose="020B0604020202020204" pitchFamily="34" charset="0"/>
              <a:buChar char="•"/>
            </a:pPr>
            <a:r>
              <a:rPr lang="en-AU" dirty="0"/>
              <a:t>HCC weekly email for consumer representatives </a:t>
            </a:r>
            <a:r>
              <a:rPr lang="en-AU" dirty="0">
                <a:hlinkClick r:id="rId3"/>
              </a:rPr>
              <a:t>http://eepurl.com/cREYkn</a:t>
            </a:r>
            <a:r>
              <a:rPr lang="en-AU" dirty="0"/>
              <a:t> </a:t>
            </a:r>
          </a:p>
          <a:p>
            <a:pPr marL="363538" indent="-363538">
              <a:buFont typeface="Arial" panose="020B0604020202020204" pitchFamily="34" charset="0"/>
              <a:buChar char="•"/>
            </a:pPr>
            <a:r>
              <a:rPr lang="en-AU" dirty="0"/>
              <a:t>Join Consumer and Community Health Research Network at </a:t>
            </a:r>
            <a:r>
              <a:rPr lang="en-AU" dirty="0">
                <a:hlinkClick r:id="rId4"/>
              </a:rPr>
              <a:t>www.involvingpeopleinresearch.org.au</a:t>
            </a:r>
            <a:r>
              <a:rPr lang="en-AU" dirty="0"/>
              <a:t> </a:t>
            </a:r>
          </a:p>
          <a:p>
            <a:pPr marL="363538" indent="-363538">
              <a:buFont typeface="Arial" panose="020B0604020202020204" pitchFamily="34" charset="0"/>
              <a:buChar char="•"/>
            </a:pPr>
            <a:r>
              <a:rPr lang="en-AU" dirty="0"/>
              <a:t>Other HCC mailing lists</a:t>
            </a:r>
          </a:p>
          <a:p>
            <a:pPr marL="656146" lvl="1" indent="-363538">
              <a:buFont typeface="Arial" panose="020B0604020202020204" pitchFamily="34" charset="0"/>
              <a:buChar char="•"/>
            </a:pPr>
            <a:r>
              <a:rPr lang="en-AU" dirty="0"/>
              <a:t>Reading list</a:t>
            </a:r>
          </a:p>
          <a:p>
            <a:pPr marL="656146" lvl="1" indent="-363538">
              <a:buFont typeface="Arial" panose="020B0604020202020204" pitchFamily="34" charset="0"/>
              <a:buChar char="•"/>
            </a:pPr>
            <a:r>
              <a:rPr lang="en-AU" dirty="0"/>
              <a:t>Consumer reps</a:t>
            </a:r>
          </a:p>
          <a:p>
            <a:pPr marL="656146" lvl="1" indent="-363538">
              <a:buFont typeface="Arial" panose="020B0604020202020204" pitchFamily="34" charset="0"/>
              <a:buChar char="•"/>
            </a:pPr>
            <a:r>
              <a:rPr lang="en-AU" dirty="0"/>
              <a:t>Cancer</a:t>
            </a:r>
          </a:p>
          <a:p>
            <a:pPr marL="656146" lvl="1" indent="-363538">
              <a:buFont typeface="Arial" panose="020B0604020202020204" pitchFamily="34" charset="0"/>
              <a:buChar char="•"/>
            </a:pPr>
            <a:r>
              <a:rPr lang="en-AU" dirty="0"/>
              <a:t>Medical research</a:t>
            </a:r>
          </a:p>
          <a:p>
            <a:pPr marL="656146" lvl="1" indent="-363538">
              <a:buFont typeface="Arial" panose="020B0604020202020204" pitchFamily="34" charset="0"/>
              <a:buChar char="•"/>
            </a:pPr>
            <a:r>
              <a:rPr lang="en-AU" dirty="0"/>
              <a:t>Obesity and weight management </a:t>
            </a:r>
          </a:p>
          <a:p>
            <a:pPr marL="363538" indent="-363538">
              <a:buFont typeface="Arial" panose="020B0604020202020204" pitchFamily="34" charset="0"/>
              <a:buChar char="•"/>
            </a:pPr>
            <a:r>
              <a:rPr lang="en-AU" dirty="0"/>
              <a:t>Other consumer groups</a:t>
            </a:r>
          </a:p>
          <a:p>
            <a:pPr marL="656146" lvl="1" indent="-363538">
              <a:buFont typeface="Arial" panose="020B0604020202020204" pitchFamily="34" charset="0"/>
              <a:buChar char="•"/>
            </a:pPr>
            <a:r>
              <a:rPr lang="en-AU" dirty="0"/>
              <a:t>Consumers of Mental Health WA </a:t>
            </a:r>
            <a:r>
              <a:rPr lang="en-AU" dirty="0">
                <a:hlinkClick r:id="rId5"/>
              </a:rPr>
              <a:t>www.comhwa.org.au</a:t>
            </a:r>
            <a:r>
              <a:rPr lang="en-AU" dirty="0"/>
              <a:t> </a:t>
            </a:r>
          </a:p>
          <a:p>
            <a:pPr marL="656146" lvl="1" indent="-363538">
              <a:buFont typeface="Arial" panose="020B0604020202020204" pitchFamily="34" charset="0"/>
              <a:buChar char="•"/>
            </a:pPr>
            <a:r>
              <a:rPr lang="en-AU" dirty="0"/>
              <a:t>Carers WA </a:t>
            </a:r>
            <a:r>
              <a:rPr lang="en-AU" dirty="0">
                <a:hlinkClick r:id="rId6"/>
              </a:rPr>
              <a:t>www.carerswa.asn.au</a:t>
            </a:r>
            <a:r>
              <a:rPr lang="en-AU" dirty="0"/>
              <a:t> </a:t>
            </a:r>
          </a:p>
        </p:txBody>
      </p:sp>
      <p:sp>
        <p:nvSpPr>
          <p:cNvPr id="2" name="Content Placeholder 1">
            <a:extLst>
              <a:ext uri="{FF2B5EF4-FFF2-40B4-BE49-F238E27FC236}">
                <a16:creationId xmlns:a16="http://schemas.microsoft.com/office/drawing/2014/main" id="{0AE95BF8-B41D-40CB-8CE4-C0BBC27F646E}"/>
              </a:ext>
            </a:extLst>
          </p:cNvPr>
          <p:cNvSpPr>
            <a:spLocks noGrp="1"/>
          </p:cNvSpPr>
          <p:nvPr>
            <p:ph sz="half" idx="2"/>
          </p:nvPr>
        </p:nvSpPr>
        <p:spPr>
          <a:xfrm>
            <a:off x="6217920" y="1845735"/>
            <a:ext cx="4937760" cy="4595706"/>
          </a:xfrm>
        </p:spPr>
        <p:txBody>
          <a:bodyPr>
            <a:normAutofit fontScale="85000" lnSpcReduction="10000"/>
          </a:bodyPr>
          <a:lstStyle/>
          <a:p>
            <a:pPr marL="363538" indent="-363538">
              <a:buFont typeface="Arial" panose="020B0604020202020204" pitchFamily="34" charset="0"/>
              <a:buChar char="•"/>
            </a:pPr>
            <a:r>
              <a:rPr lang="en-AU" sz="2600" dirty="0"/>
              <a:t>HCC on social media</a:t>
            </a:r>
          </a:p>
          <a:p>
            <a:pPr marL="656146" lvl="1" indent="-363538">
              <a:buFont typeface="Arial" panose="020B0604020202020204" pitchFamily="34" charset="0"/>
              <a:buChar char="•"/>
            </a:pPr>
            <a:r>
              <a:rPr lang="en-AU" sz="2200" dirty="0"/>
              <a:t>HCC Facebook </a:t>
            </a:r>
            <a:r>
              <a:rPr lang="en-AU" sz="2200"/>
              <a:t>page (over 2000 </a:t>
            </a:r>
            <a:r>
              <a:rPr lang="en-AU" sz="2200" dirty="0"/>
              <a:t>followers) </a:t>
            </a:r>
            <a:r>
              <a:rPr lang="en-AU" sz="2200" dirty="0">
                <a:hlinkClick r:id="rId7"/>
              </a:rPr>
              <a:t>https://www.facebook.com/hconcwa/</a:t>
            </a:r>
            <a:r>
              <a:rPr lang="en-AU" sz="2200" dirty="0"/>
              <a:t> </a:t>
            </a:r>
          </a:p>
          <a:p>
            <a:pPr marL="656146" lvl="1" indent="-363538">
              <a:buFont typeface="Arial" panose="020B0604020202020204" pitchFamily="34" charset="0"/>
              <a:buChar char="•"/>
            </a:pPr>
            <a:r>
              <a:rPr lang="en-AU" sz="2200" dirty="0"/>
              <a:t>HCC Facebook groups for specific groups of people</a:t>
            </a:r>
          </a:p>
          <a:p>
            <a:pPr marL="839026" lvl="2" indent="-363538">
              <a:buFont typeface="Arial" panose="020B0604020202020204" pitchFamily="34" charset="0"/>
              <a:buChar char="•"/>
            </a:pPr>
            <a:r>
              <a:rPr lang="en-AU" sz="1700" dirty="0"/>
              <a:t>Source – Connect, Learn, Share – for consumer, carer, community, family reps </a:t>
            </a:r>
            <a:r>
              <a:rPr lang="en-AU" sz="1700" dirty="0">
                <a:hlinkClick r:id="rId8"/>
              </a:rPr>
              <a:t>https://www.facebook.com/groups/hccsource/</a:t>
            </a:r>
            <a:r>
              <a:rPr lang="en-AU" sz="1700" dirty="0"/>
              <a:t> </a:t>
            </a:r>
          </a:p>
          <a:p>
            <a:pPr marL="839026" lvl="2" indent="-363538">
              <a:buFont typeface="Arial" panose="020B0604020202020204" pitchFamily="34" charset="0"/>
              <a:buChar char="•"/>
            </a:pPr>
            <a:r>
              <a:rPr lang="en-AU" sz="1700" dirty="0"/>
              <a:t>Partners in Change – Obesity Collective – people interested in overweight and obesity </a:t>
            </a:r>
            <a:r>
              <a:rPr lang="en-AU" sz="1700" dirty="0">
                <a:hlinkClick r:id="rId9"/>
              </a:rPr>
              <a:t>https://www.facebook.com/groups/248123835784261</a:t>
            </a:r>
            <a:endParaRPr lang="en-AU" sz="1700" dirty="0"/>
          </a:p>
          <a:p>
            <a:pPr marL="839026" lvl="2" indent="-363538">
              <a:buFont typeface="Arial" panose="020B0604020202020204" pitchFamily="34" charset="0"/>
              <a:buChar char="•"/>
            </a:pPr>
            <a:r>
              <a:rPr lang="en-AU" sz="1700" dirty="0"/>
              <a:t>Maternity Consultation WA – people interested in maternity services </a:t>
            </a:r>
            <a:r>
              <a:rPr lang="en-AU" sz="1700" dirty="0">
                <a:hlinkClick r:id="rId10"/>
              </a:rPr>
              <a:t>https://www.facebook.com/groups/WAMaternity/</a:t>
            </a:r>
            <a:endParaRPr lang="en-AU" sz="1700" dirty="0"/>
          </a:p>
          <a:p>
            <a:pPr marL="839026" lvl="2" indent="-363538">
              <a:buFont typeface="Arial" panose="020B0604020202020204" pitchFamily="34" charset="0"/>
              <a:buChar char="•"/>
            </a:pPr>
            <a:r>
              <a:rPr lang="en-AU" sz="1700" dirty="0"/>
              <a:t>Aboriginal Health </a:t>
            </a:r>
            <a:r>
              <a:rPr lang="en-AU" sz="1700" dirty="0">
                <a:hlinkClick r:id="rId11"/>
              </a:rPr>
              <a:t>https://www.facebook.com/groups/2551000611789401</a:t>
            </a:r>
            <a:r>
              <a:rPr lang="en-AU" sz="1700" dirty="0"/>
              <a:t> </a:t>
            </a:r>
          </a:p>
          <a:p>
            <a:pPr marL="839026" lvl="2" indent="-363538">
              <a:buFont typeface="Arial" panose="020B0604020202020204" pitchFamily="34" charset="0"/>
              <a:buChar char="•"/>
            </a:pPr>
            <a:r>
              <a:rPr lang="en-AU" sz="1700" dirty="0"/>
              <a:t>People with disability</a:t>
            </a:r>
          </a:p>
          <a:p>
            <a:pPr marL="804863" lvl="2" indent="-330200">
              <a:buNone/>
            </a:pPr>
            <a:r>
              <a:rPr lang="en-AU" sz="1700" dirty="0"/>
              <a:t>	</a:t>
            </a:r>
            <a:r>
              <a:rPr lang="en-AU" sz="1700" dirty="0">
                <a:hlinkClick r:id="rId12"/>
              </a:rPr>
              <a:t>https://www.facebook.com/groups/1238258316345979/</a:t>
            </a:r>
            <a:r>
              <a:rPr lang="en-AU" sz="1700" dirty="0"/>
              <a:t>   </a:t>
            </a:r>
          </a:p>
          <a:p>
            <a:pPr marL="0" indent="0">
              <a:buNone/>
            </a:pPr>
            <a:r>
              <a:rPr lang="en-AU" dirty="0"/>
              <a:t> </a:t>
            </a:r>
          </a:p>
        </p:txBody>
      </p:sp>
      <p:sp>
        <p:nvSpPr>
          <p:cNvPr id="5" name="Footer Placeholder 4">
            <a:extLst>
              <a:ext uri="{FF2B5EF4-FFF2-40B4-BE49-F238E27FC236}">
                <a16:creationId xmlns:a16="http://schemas.microsoft.com/office/drawing/2014/main" id="{CBE7C73C-911F-4E74-9A89-A1BA488B92DF}"/>
              </a:ext>
            </a:extLst>
          </p:cNvPr>
          <p:cNvSpPr>
            <a:spLocks noGrp="1"/>
          </p:cNvSpPr>
          <p:nvPr>
            <p:ph type="ftr" sz="quarter" idx="11"/>
          </p:nvPr>
        </p:nvSpPr>
        <p:spPr/>
        <p:txBody>
          <a:bodyPr/>
          <a:lstStyle/>
          <a:p>
            <a:r>
              <a:rPr lang="en-AU"/>
              <a:t>Copyright Health Consumers' Council WA</a:t>
            </a:r>
            <a:endParaRPr lang="en-US" dirty="0"/>
          </a:p>
        </p:txBody>
      </p:sp>
      <p:sp>
        <p:nvSpPr>
          <p:cNvPr id="6" name="Slide Number Placeholder 5">
            <a:extLst>
              <a:ext uri="{FF2B5EF4-FFF2-40B4-BE49-F238E27FC236}">
                <a16:creationId xmlns:a16="http://schemas.microsoft.com/office/drawing/2014/main" id="{A3382F74-9D1E-4DB5-9DAE-502C00C169AD}"/>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82426451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523</Words>
  <Application>Microsoft Office PowerPoint</Application>
  <PresentationFormat>Widescreen</PresentationFormat>
  <Paragraphs>83</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Trebuchet MS</vt:lpstr>
      <vt:lpstr>Wingdings</vt:lpstr>
      <vt:lpstr>Retrospect</vt:lpstr>
      <vt:lpstr>Welcome</vt:lpstr>
      <vt:lpstr>Acknowledgement of Country</vt:lpstr>
      <vt:lpstr>Today’s session</vt:lpstr>
      <vt:lpstr>Any initial tech issues?</vt:lpstr>
      <vt:lpstr>Etiquette</vt:lpstr>
      <vt:lpstr>About Health Consumers’ Council</vt:lpstr>
      <vt:lpstr>Introductions – who’s in the meeting?</vt:lpstr>
      <vt:lpstr>Next session</vt:lpstr>
      <vt:lpstr>Staying in touch with other consumers and with HCC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Clare Mullen</dc:creator>
  <cp:lastModifiedBy>Clare Mullen</cp:lastModifiedBy>
  <cp:revision>21</cp:revision>
  <dcterms:created xsi:type="dcterms:W3CDTF">2020-04-17T01:23:08Z</dcterms:created>
  <dcterms:modified xsi:type="dcterms:W3CDTF">2020-05-29T01:10:03Z</dcterms:modified>
</cp:coreProperties>
</file>